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0C2D5-8A2F-4703-9A94-D309EFF0C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82E0F-3A0A-4D56-911D-F028FE2F9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06DD1-B588-4964-802C-5B4D3070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F7E97-B342-441F-B7AF-8578A96C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23775-36B4-4314-9CD6-1845B2D1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2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DB7F-3D8D-48AB-8217-253E2EE6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A88F5-A6CB-4F80-95F4-982B2E76B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CE1B8-C9CD-4CA4-8C5E-4754567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B3125-74D0-4E94-91EE-8D8069CA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693B5-90A9-453C-9736-A902117B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04C8A-7E9B-47EB-997B-CEFDF4887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56300-63CB-4023-A5A2-21F4ED4E1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DB507-F426-4997-B0D3-9D16E96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EECF-8ECD-41B6-9D9F-47B0A21F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FFEF6-767A-4F4F-B651-E8F295B7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9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2270-2DBC-4BDE-A2AD-539DB90F4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47463-189C-4CD6-A7A8-73A713EFD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E1159-A870-4992-A376-753C9B9A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A5360-DBA0-4F40-8336-C349A008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D8A4F-E832-4BE2-B2C9-6DB5FF60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3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D5C9-405B-4876-BBEA-DECF3724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586EC-ECA9-4F52-81CC-81854B39C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055C-3DDB-4953-A023-0E9F3FDF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C7409-6970-449F-9E28-96D47C73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0C014-9F08-4C84-B90E-09A4D5CD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5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3C29-8655-422D-88A9-A381CB41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C418-0E7C-4DFA-BBEE-2CADCE5E6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21C13-5840-463F-93D7-0EF2045DE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C3E8F-C5F2-484B-841A-2ED3104D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28511-C1C2-464C-8BEC-F1055E492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F4DAF-BB9B-44D1-8D16-F2BB8765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311CB-57E7-47D5-8C25-F6327822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5B5BA-F578-43B8-AE7D-2FF329EEA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5B1EF-CF18-4F91-9D82-9174DA442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F79798-0AF0-4244-91FD-E5059EA31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9A49C-11FC-44F4-A87B-280F8F34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456055-D9D6-444F-BF00-604AF3D4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5D4EA0-7166-4768-8838-40F882D6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736222-D65B-42DC-9B44-4829ADBC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1DA1-14D4-40BA-9DC8-532E8C1C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EB9A8-EFA7-4DA8-8545-17286029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3CD7F6-CE0B-4421-8AFE-6A9EEDCB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627D4-5B0E-4698-9C30-5918C79C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7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C69CD-2E7C-4003-9F2D-0FAA22CD2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84432-51D3-4904-86D3-D07192D6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72CDF-697C-4343-BEB8-B8535D92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DA7A-99DF-47BD-88AE-C95E4F12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D6E54-8899-4608-8BEB-06E191AA5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BD73A-9BD7-482A-9A1D-E8672FFBE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D26EC-5786-4CB1-B627-B23D8E1A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859CD-EB86-4416-85FF-DB39ADBB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0FA14-D9CB-4F1B-8378-6D55D7E3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63DF3-2E21-4C61-91C6-BD962021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FA1DD-FC2D-476B-8912-CAC72B0A3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F5D49-FDF1-4690-8795-BB9AB04A3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37908-F157-4C6F-AC82-F3787F75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24AAB-5F57-4946-B302-93C45E70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12209-2EB0-45EF-866F-14CC310D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0D7159-86E7-44F4-A729-304E23000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F95B6-9639-42F9-9782-D3AAF4B84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C65B6-6039-4AC5-A124-F35B2316F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EBEA-5276-4700-8595-2A1FA7EBB463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FC020-EDEE-49C0-9DCC-65AD82B9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B514F-B34C-457D-95CF-C3120BD78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6F6E6-A4FC-427B-8F2D-133ADF0E0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8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550BDA0FC10841BD6B5BE26FB3C042" ma:contentTypeVersion="16" ma:contentTypeDescription="Create a new document." ma:contentTypeScope="" ma:versionID="53922d7cb20db755b52f947c5548a63c">
  <xsd:schema xmlns:xsd="http://www.w3.org/2001/XMLSchema" xmlns:xs="http://www.w3.org/2001/XMLSchema" xmlns:p="http://schemas.microsoft.com/office/2006/metadata/properties" xmlns:ns2="97226b21-74a9-44d4-90b0-48eb3bf35f84" xmlns:ns3="071af952-a1b8-44f1-96b6-c57b13e375c3" targetNamespace="http://schemas.microsoft.com/office/2006/metadata/properties" ma:root="true" ma:fieldsID="5fdeff4372c9fef0b14b518b32b27c2e" ns2:_="" ns3:_="">
    <xsd:import namespace="97226b21-74a9-44d4-90b0-48eb3bf35f84"/>
    <xsd:import namespace="071af952-a1b8-44f1-96b6-c57b13e37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226b21-74a9-44d4-90b0-48eb3bf35f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6cc79c-f8a5-4544-b32e-420a8c16b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af952-a1b8-44f1-96b6-c57b13e37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ef486d4-dcee-4662-b8dc-18975112ddc6}" ma:internalName="TaxCatchAll" ma:showField="CatchAllData" ma:web="071af952-a1b8-44f1-96b6-c57b13e375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7226b21-74a9-44d4-90b0-48eb3bf35f84">
      <Terms xmlns="http://schemas.microsoft.com/office/infopath/2007/PartnerControls"/>
    </lcf76f155ced4ddcb4097134ff3c332f>
    <TaxCatchAll xmlns="071af952-a1b8-44f1-96b6-c57b13e375c3" xsi:nil="true"/>
  </documentManagement>
</p:properties>
</file>

<file path=customXml/itemProps1.xml><?xml version="1.0" encoding="utf-8"?>
<ds:datastoreItem xmlns:ds="http://schemas.openxmlformats.org/officeDocument/2006/customXml" ds:itemID="{999F5D83-C8D8-443A-9DFB-2CACE89E9E6E}"/>
</file>

<file path=customXml/itemProps2.xml><?xml version="1.0" encoding="utf-8"?>
<ds:datastoreItem xmlns:ds="http://schemas.openxmlformats.org/officeDocument/2006/customXml" ds:itemID="{BBFBEC05-3D71-401A-B34D-2E467D19A7A6}"/>
</file>

<file path=customXml/itemProps3.xml><?xml version="1.0" encoding="utf-8"?>
<ds:datastoreItem xmlns:ds="http://schemas.openxmlformats.org/officeDocument/2006/customXml" ds:itemID="{8B558FB6-8146-4683-8B8F-C5CAECF30383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Wilawan Klayprayong</dc:creator>
  <cp:lastModifiedBy>Wilawan Klayprayong</cp:lastModifiedBy>
  <cp:revision>2</cp:revision>
  <dcterms:created xsi:type="dcterms:W3CDTF">2022-02-28T03:46:17Z</dcterms:created>
  <dcterms:modified xsi:type="dcterms:W3CDTF">2022-10-21T08:24:14Z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0x0101008D550BDA0FC10841BD6B5BE26FB3C042</vt:lpwstr>
  </property>
</Properties>
</file>