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599988" cy="19799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3" d="100"/>
          <a:sy n="23" d="100"/>
        </p:scale>
        <p:origin x="15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3240303"/>
            <a:ext cx="10709990" cy="6893090"/>
          </a:xfrm>
        </p:spPr>
        <p:txBody>
          <a:bodyPr anchor="b"/>
          <a:lstStyle>
            <a:lvl1pPr algn="ctr">
              <a:defRPr sz="8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10399217"/>
            <a:ext cx="9449991" cy="4780246"/>
          </a:xfrm>
        </p:spPr>
        <p:txBody>
          <a:bodyPr/>
          <a:lstStyle>
            <a:lvl1pPr marL="0" indent="0" algn="ctr">
              <a:buNone/>
              <a:defRPr sz="3307"/>
            </a:lvl1pPr>
            <a:lvl2pPr marL="630022" indent="0" algn="ctr">
              <a:buNone/>
              <a:defRPr sz="2756"/>
            </a:lvl2pPr>
            <a:lvl3pPr marL="1260043" indent="0" algn="ctr">
              <a:buNone/>
              <a:defRPr sz="2480"/>
            </a:lvl3pPr>
            <a:lvl4pPr marL="1890065" indent="0" algn="ctr">
              <a:buNone/>
              <a:defRPr sz="2205"/>
            </a:lvl4pPr>
            <a:lvl5pPr marL="2520086" indent="0" algn="ctr">
              <a:buNone/>
              <a:defRPr sz="2205"/>
            </a:lvl5pPr>
            <a:lvl6pPr marL="3150108" indent="0" algn="ctr">
              <a:buNone/>
              <a:defRPr sz="2205"/>
            </a:lvl6pPr>
            <a:lvl7pPr marL="3780130" indent="0" algn="ctr">
              <a:buNone/>
              <a:defRPr sz="2205"/>
            </a:lvl7pPr>
            <a:lvl8pPr marL="4410151" indent="0" algn="ctr">
              <a:buNone/>
              <a:defRPr sz="2205"/>
            </a:lvl8pPr>
            <a:lvl9pPr marL="5040173" indent="0" algn="ctr">
              <a:buNone/>
              <a:defRPr sz="220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7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1054129"/>
            <a:ext cx="2716872" cy="167789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1054129"/>
            <a:ext cx="7993117" cy="167789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4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4936081"/>
            <a:ext cx="10867490" cy="8235957"/>
          </a:xfrm>
        </p:spPr>
        <p:txBody>
          <a:bodyPr anchor="b"/>
          <a:lstStyle>
            <a:lvl1pPr>
              <a:defRPr sz="8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13249954"/>
            <a:ext cx="10867490" cy="4331095"/>
          </a:xfrm>
        </p:spPr>
        <p:txBody>
          <a:bodyPr/>
          <a:lstStyle>
            <a:lvl1pPr marL="0" indent="0">
              <a:buNone/>
              <a:defRPr sz="3307">
                <a:solidFill>
                  <a:schemeClr val="tx1"/>
                </a:solidFill>
              </a:defRPr>
            </a:lvl1pPr>
            <a:lvl2pPr marL="630022" indent="0">
              <a:buNone/>
              <a:defRPr sz="2756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5270647"/>
            <a:ext cx="5354995" cy="12562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5270647"/>
            <a:ext cx="5354995" cy="12562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054134"/>
            <a:ext cx="10867490" cy="38269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4853580"/>
            <a:ext cx="5330385" cy="2378664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7232244"/>
            <a:ext cx="5330385" cy="10637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4853580"/>
            <a:ext cx="5356636" cy="2378664"/>
          </a:xfrm>
        </p:spPr>
        <p:txBody>
          <a:bodyPr anchor="b"/>
          <a:lstStyle>
            <a:lvl1pPr marL="0" indent="0">
              <a:buNone/>
              <a:defRPr sz="3307" b="1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7232244"/>
            <a:ext cx="5356636" cy="10637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9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2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319953"/>
            <a:ext cx="4063824" cy="461983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2850737"/>
            <a:ext cx="6378744" cy="14070336"/>
          </a:xfrm>
        </p:spPr>
        <p:txBody>
          <a:bodyPr/>
          <a:lstStyle>
            <a:lvl1pPr>
              <a:defRPr sz="4410"/>
            </a:lvl1pPr>
            <a:lvl2pPr>
              <a:defRPr sz="3858"/>
            </a:lvl2pPr>
            <a:lvl3pPr>
              <a:defRPr sz="3307"/>
            </a:lvl3pPr>
            <a:lvl4pPr>
              <a:defRPr sz="2756"/>
            </a:lvl4pPr>
            <a:lvl5pPr>
              <a:defRPr sz="2756"/>
            </a:lvl5pPr>
            <a:lvl6pPr>
              <a:defRPr sz="2756"/>
            </a:lvl6pPr>
            <a:lvl7pPr>
              <a:defRPr sz="2756"/>
            </a:lvl7pPr>
            <a:lvl8pPr>
              <a:defRPr sz="2756"/>
            </a:lvl8pPr>
            <a:lvl9pPr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939790"/>
            <a:ext cx="4063824" cy="11004196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6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1319953"/>
            <a:ext cx="4063824" cy="4619837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2850737"/>
            <a:ext cx="6378744" cy="14070336"/>
          </a:xfrm>
        </p:spPr>
        <p:txBody>
          <a:bodyPr anchor="t"/>
          <a:lstStyle>
            <a:lvl1pPr marL="0" indent="0">
              <a:buNone/>
              <a:defRPr sz="4410"/>
            </a:lvl1pPr>
            <a:lvl2pPr marL="630022" indent="0">
              <a:buNone/>
              <a:defRPr sz="3858"/>
            </a:lvl2pPr>
            <a:lvl3pPr marL="1260043" indent="0">
              <a:buNone/>
              <a:defRPr sz="3307"/>
            </a:lvl3pPr>
            <a:lvl4pPr marL="1890065" indent="0">
              <a:buNone/>
              <a:defRPr sz="2756"/>
            </a:lvl4pPr>
            <a:lvl5pPr marL="2520086" indent="0">
              <a:buNone/>
              <a:defRPr sz="2756"/>
            </a:lvl5pPr>
            <a:lvl6pPr marL="3150108" indent="0">
              <a:buNone/>
              <a:defRPr sz="2756"/>
            </a:lvl6pPr>
            <a:lvl7pPr marL="3780130" indent="0">
              <a:buNone/>
              <a:defRPr sz="2756"/>
            </a:lvl7pPr>
            <a:lvl8pPr marL="4410151" indent="0">
              <a:buNone/>
              <a:defRPr sz="2756"/>
            </a:lvl8pPr>
            <a:lvl9pPr marL="5040173" indent="0">
              <a:buNone/>
              <a:defRPr sz="27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5939790"/>
            <a:ext cx="4063824" cy="11004196"/>
          </a:xfrm>
        </p:spPr>
        <p:txBody>
          <a:bodyPr/>
          <a:lstStyle>
            <a:lvl1pPr marL="0" indent="0">
              <a:buNone/>
              <a:defRPr sz="2205"/>
            </a:lvl1pPr>
            <a:lvl2pPr marL="630022" indent="0">
              <a:buNone/>
              <a:defRPr sz="1929"/>
            </a:lvl2pPr>
            <a:lvl3pPr marL="1260043" indent="0">
              <a:buNone/>
              <a:defRPr sz="1654"/>
            </a:lvl3pPr>
            <a:lvl4pPr marL="1890065" indent="0">
              <a:buNone/>
              <a:defRPr sz="1378"/>
            </a:lvl4pPr>
            <a:lvl5pPr marL="2520086" indent="0">
              <a:buNone/>
              <a:defRPr sz="1378"/>
            </a:lvl5pPr>
            <a:lvl6pPr marL="3150108" indent="0">
              <a:buNone/>
              <a:defRPr sz="1378"/>
            </a:lvl6pPr>
            <a:lvl7pPr marL="3780130" indent="0">
              <a:buNone/>
              <a:defRPr sz="1378"/>
            </a:lvl7pPr>
            <a:lvl8pPr marL="4410151" indent="0">
              <a:buNone/>
              <a:defRPr sz="1378"/>
            </a:lvl8pPr>
            <a:lvl9pPr marL="5040173" indent="0">
              <a:buNone/>
              <a:defRPr sz="13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9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1054134"/>
            <a:ext cx="10867490" cy="3826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5270647"/>
            <a:ext cx="10867490" cy="1256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18351022"/>
            <a:ext cx="2834997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C0BB-DE1C-4727-A6A9-77E100CA312F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18351022"/>
            <a:ext cx="4252496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18351022"/>
            <a:ext cx="2834997" cy="10541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F5F0-8059-4880-B0B6-D03832B29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2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60043" rtl="0" eaLnBrk="1" latinLnBrk="0" hangingPunct="1">
        <a:lnSpc>
          <a:spcPct val="90000"/>
        </a:lnSpc>
        <a:spcBef>
          <a:spcPct val="0"/>
        </a:spcBef>
        <a:buNone/>
        <a:defRPr sz="6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11" indent="-315011" algn="l" defTabSz="1260043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3858" kern="1200">
          <a:solidFill>
            <a:schemeClr val="tx1"/>
          </a:solidFill>
          <a:latin typeface="+mn-lt"/>
          <a:ea typeface="+mn-ea"/>
          <a:cs typeface="+mn-cs"/>
        </a:defRPr>
      </a:lvl1pPr>
      <a:lvl2pPr marL="94503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57505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3pPr>
      <a:lvl4pPr marL="2205076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835097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465119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4095140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725162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355184" indent="-315011" algn="l" defTabSz="126004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1260043" rtl="0" eaLnBrk="1" latinLnBrk="0" hangingPunct="1">
        <a:defRPr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A50172F-2746-450D-B063-7D89B0407961}"/>
              </a:ext>
            </a:extLst>
          </p:cNvPr>
          <p:cNvSpPr txBox="1"/>
          <p:nvPr/>
        </p:nvSpPr>
        <p:spPr>
          <a:xfrm>
            <a:off x="811761" y="2096973"/>
            <a:ext cx="11183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Title/</a:t>
            </a:r>
            <a:r>
              <a:rPr lang="ja-JP" altLang="en-US" sz="2800" b="1" dirty="0">
                <a:latin typeface="Times New Roman" pitchFamily="18" charset="0"/>
                <a:cs typeface="Times New Roman" pitchFamily="18" charset="0"/>
              </a:rPr>
              <a:t>题目  </a:t>
            </a:r>
            <a:r>
              <a:rPr lang="en-US" altLang="ja-JP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(Times New Roman Capitalize Size 28 pt.)</a:t>
            </a:r>
            <a:r>
              <a:rPr lang="en-US" altLang="ja-JP" sz="2800" b="1" dirty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……………………………………………………..………………….</a:t>
            </a:r>
            <a:endParaRPr lang="th-TH" sz="2800" b="1" dirty="0"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53112-8EE9-4735-95B7-BDC27ADFDC0F}"/>
              </a:ext>
            </a:extLst>
          </p:cNvPr>
          <p:cNvSpPr/>
          <p:nvPr/>
        </p:nvSpPr>
        <p:spPr>
          <a:xfrm>
            <a:off x="811761" y="8201792"/>
            <a:ext cx="27045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Introduction/</a:t>
            </a:r>
            <a:r>
              <a:rPr lang="ja-JP" altLang="en-US" sz="2200" b="1" dirty="0">
                <a:latin typeface="Times New Roman" pitchFamily="18" charset="0"/>
                <a:cs typeface="Times New Roman" pitchFamily="18" charset="0"/>
              </a:rPr>
              <a:t> 引言</a:t>
            </a:r>
            <a:endParaRPr lang="th-TH" sz="2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B753296-1927-4CA7-A262-EE1964AD4B85}"/>
              </a:ext>
            </a:extLst>
          </p:cNvPr>
          <p:cNvSpPr/>
          <p:nvPr/>
        </p:nvSpPr>
        <p:spPr>
          <a:xfrm>
            <a:off x="766020" y="10571401"/>
            <a:ext cx="22611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Content/</a:t>
            </a:r>
            <a:r>
              <a:rPr lang="ja-JP" altLang="en-US" sz="2200" b="1" dirty="0">
                <a:latin typeface="Times New Roman" pitchFamily="18" charset="0"/>
                <a:cs typeface="Times New Roman" pitchFamily="18" charset="0"/>
              </a:rPr>
              <a:t> 内容</a:t>
            </a:r>
            <a:r>
              <a:rPr lang="ja-JP" alt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th-TH" sz="2600" b="1" dirty="0">
              <a:latin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4B27AA-3A3F-4EA2-AB17-D899DBA3D576}"/>
              </a:ext>
            </a:extLst>
          </p:cNvPr>
          <p:cNvSpPr/>
          <p:nvPr/>
        </p:nvSpPr>
        <p:spPr>
          <a:xfrm>
            <a:off x="745411" y="13154745"/>
            <a:ext cx="249991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Conclusion/</a:t>
            </a:r>
            <a:r>
              <a:rPr lang="ja-JP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2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结论</a:t>
            </a:r>
            <a:endParaRPr lang="th-TH" sz="2200" b="1" dirty="0"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4A1CC31-BF56-49D3-BA7C-50009C47BA97}"/>
              </a:ext>
            </a:extLst>
          </p:cNvPr>
          <p:cNvSpPr/>
          <p:nvPr/>
        </p:nvSpPr>
        <p:spPr>
          <a:xfrm>
            <a:off x="748046" y="15737368"/>
            <a:ext cx="324611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References/</a:t>
            </a:r>
            <a:r>
              <a:rPr lang="ja-JP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200" b="1" dirty="0"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参考文献</a:t>
            </a:r>
            <a:r>
              <a:rPr lang="en-US" altLang="zh-CN" sz="22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itchFamily="18" charset="0"/>
              </a:rPr>
              <a:t> </a:t>
            </a:r>
            <a:endParaRPr lang="th-TH" sz="2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B06A5027-4822-4BE7-B644-EEF6D5FEAFAF}"/>
              </a:ext>
            </a:extLst>
          </p:cNvPr>
          <p:cNvSpPr txBox="1"/>
          <p:nvPr/>
        </p:nvSpPr>
        <p:spPr>
          <a:xfrm>
            <a:off x="779860" y="8601653"/>
            <a:ext cx="11183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 &gt;&gt; Times New Roman Size 18 pt.  …………………………………………………………….…...</a:t>
            </a:r>
          </a:p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………………………………………………………………………………………………………………………………………………………………..……</a:t>
            </a:r>
            <a:endParaRPr lang="th-TH" sz="1800" dirty="0">
              <a:latin typeface="Times New Roman" pitchFamily="18" charset="0"/>
            </a:endParaRPr>
          </a:p>
        </p:txBody>
      </p:sp>
      <p:sp>
        <p:nvSpPr>
          <p:cNvPr id="22" name="สี่เหลี่ยมผืนผ้า 15">
            <a:extLst>
              <a:ext uri="{FF2B5EF4-FFF2-40B4-BE49-F238E27FC236}">
                <a16:creationId xmlns:a16="http://schemas.microsoft.com/office/drawing/2014/main" id="{15986E7C-5941-4F8B-A45D-B61932E98075}"/>
              </a:ext>
            </a:extLst>
          </p:cNvPr>
          <p:cNvSpPr/>
          <p:nvPr/>
        </p:nvSpPr>
        <p:spPr>
          <a:xfrm>
            <a:off x="7254524" y="3126357"/>
            <a:ext cx="44816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Author</a:t>
            </a:r>
            <a:r>
              <a:rPr lang="en-US" sz="20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Co-Author</a:t>
            </a:r>
            <a:r>
              <a:rPr lang="en-US" sz="20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r>
              <a:rPr lang="en-US" altLang="ja-JP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(Times New Roman Size 20 pt.)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XXXXX University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(Times New Roman Size 16 pt.)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of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XXXXX University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(Times New Roman Size 16 pt.)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dirty="0"/>
              <a:t>Corresponding Author E-mail: 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(Times New Roman Size 16 pt.)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600" b="1" baseline="30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31499B6-6081-41A2-9D85-F7B71754C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04041"/>
              </p:ext>
            </p:extLst>
          </p:nvPr>
        </p:nvGraphicFramePr>
        <p:xfrm>
          <a:off x="753717" y="16293563"/>
          <a:ext cx="11147564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3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735">
                <a:tc>
                  <a:txBody>
                    <a:bodyPr/>
                    <a:lstStyle/>
                    <a:p>
                      <a:r>
                        <a:rPr lang="en-US" altLang="zh-CN" sz="16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Content &gt;&gt; Times New Roman Size 16 pt.  .……………</a:t>
                      </a:r>
                    </a:p>
                    <a:p>
                      <a:r>
                        <a:rPr lang="en-US" altLang="zh-CN" sz="16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…………………………………………………………………………………………………………………………..…………………………………………………………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Content &gt;&gt; Times New Roman Size </a:t>
                      </a:r>
                      <a:r>
                        <a:rPr lang="en-US" altLang="zh-CN" sz="1600" b="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16</a:t>
                      </a:r>
                      <a:r>
                        <a:rPr lang="en-US" altLang="zh-CN" sz="16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pt.  .…………</a:t>
                      </a:r>
                    </a:p>
                    <a:p>
                      <a:r>
                        <a:rPr lang="en-US" altLang="zh-CN" sz="16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…………………………………………………………………………………………………………………………..…………………………………………………………</a:t>
                      </a:r>
                    </a:p>
                    <a:p>
                      <a:endParaRPr lang="zh-CN" altLang="en-US" sz="16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604E1EA5-CBE2-4A74-BB78-46E4C31009A1}"/>
              </a:ext>
            </a:extLst>
          </p:cNvPr>
          <p:cNvSpPr/>
          <p:nvPr/>
        </p:nvSpPr>
        <p:spPr>
          <a:xfrm>
            <a:off x="811761" y="5388961"/>
            <a:ext cx="113430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Abstract/</a:t>
            </a:r>
            <a:r>
              <a:rPr lang="zh-CN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200" b="1" dirty="0">
                <a:latin typeface="SimSun (Body)"/>
                <a:cs typeface="Times New Roman" pitchFamily="18" charset="0"/>
              </a:rPr>
              <a:t>摘要</a:t>
            </a:r>
            <a:endParaRPr lang="th-TH" sz="1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81970BFA-369C-43FE-AB17-DDF6364EFFD6}"/>
              </a:ext>
            </a:extLst>
          </p:cNvPr>
          <p:cNvSpPr txBox="1"/>
          <p:nvPr/>
        </p:nvSpPr>
        <p:spPr>
          <a:xfrm>
            <a:off x="811761" y="5862883"/>
            <a:ext cx="11183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 &gt;&gt; Times New Roman Size 18 pt.   ....……………………………………………….……………</a:t>
            </a:r>
          </a:p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……………………………………………………………………………………..……</a:t>
            </a:r>
          </a:p>
          <a:p>
            <a:r>
              <a:rPr lang="en-US" altLang="zh-CN" sz="1800" b="1" dirty="0">
                <a:latin typeface="Times New Roman" pitchFamily="18" charset="0"/>
                <a:cs typeface="Times New Roman" pitchFamily="18" charset="0"/>
              </a:rPr>
              <a:t>Keywords/ </a:t>
            </a:r>
            <a:r>
              <a:rPr lang="zh-CN" altLang="en-US" sz="1800" b="1" dirty="0">
                <a:latin typeface="Times New Roman" pitchFamily="18" charset="0"/>
                <a:cs typeface="Times New Roman" pitchFamily="18" charset="0"/>
              </a:rPr>
              <a:t>关键词 </a:t>
            </a:r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……………………………………………………………………………...…..…….</a:t>
            </a:r>
          </a:p>
        </p:txBody>
      </p:sp>
      <p:sp>
        <p:nvSpPr>
          <p:cNvPr id="26" name="TextBox 14">
            <a:extLst>
              <a:ext uri="{FF2B5EF4-FFF2-40B4-BE49-F238E27FC236}">
                <a16:creationId xmlns:a16="http://schemas.microsoft.com/office/drawing/2014/main" id="{39F679AA-4B91-4281-9FE6-25F1EA00FBD4}"/>
              </a:ext>
            </a:extLst>
          </p:cNvPr>
          <p:cNvSpPr txBox="1"/>
          <p:nvPr/>
        </p:nvSpPr>
        <p:spPr>
          <a:xfrm>
            <a:off x="792709" y="11098885"/>
            <a:ext cx="111830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 &gt;&gt; Times New Roman Size 18 pt.  …………………………………………………………….…...</a:t>
            </a:r>
          </a:p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…………</a:t>
            </a:r>
            <a:endParaRPr lang="th-TH" sz="1800" dirty="0">
              <a:latin typeface="Times New Roman" pitchFamily="18" charset="0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FCF13195-7921-4817-A3D7-B3B3899BFEE6}"/>
              </a:ext>
            </a:extLst>
          </p:cNvPr>
          <p:cNvSpPr txBox="1"/>
          <p:nvPr/>
        </p:nvSpPr>
        <p:spPr>
          <a:xfrm>
            <a:off x="792709" y="13585632"/>
            <a:ext cx="11183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 &gt;&gt; Times New Roman Size 18 pt.  …………………………………………………………….…...</a:t>
            </a:r>
          </a:p>
          <a:p>
            <a:r>
              <a:rPr lang="en-US" altLang="zh-CN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9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550BDA0FC10841BD6B5BE26FB3C042" ma:contentTypeVersion="16" ma:contentTypeDescription="Create a new document." ma:contentTypeScope="" ma:versionID="53922d7cb20db755b52f947c5548a63c">
  <xsd:schema xmlns:xsd="http://www.w3.org/2001/XMLSchema" xmlns:xs="http://www.w3.org/2001/XMLSchema" xmlns:p="http://schemas.microsoft.com/office/2006/metadata/properties" xmlns:ns2="97226b21-74a9-44d4-90b0-48eb3bf35f84" xmlns:ns3="071af952-a1b8-44f1-96b6-c57b13e375c3" targetNamespace="http://schemas.microsoft.com/office/2006/metadata/properties" ma:root="true" ma:fieldsID="5fdeff4372c9fef0b14b518b32b27c2e" ns2:_="" ns3:_="">
    <xsd:import namespace="97226b21-74a9-44d4-90b0-48eb3bf35f84"/>
    <xsd:import namespace="071af952-a1b8-44f1-96b6-c57b13e37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226b21-74a9-44d4-90b0-48eb3bf35f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6cc79c-f8a5-4544-b32e-420a8c16be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1af952-a1b8-44f1-96b6-c57b13e37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ef486d4-dcee-4662-b8dc-18975112ddc6}" ma:internalName="TaxCatchAll" ma:showField="CatchAllData" ma:web="071af952-a1b8-44f1-96b6-c57b13e375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7226b21-74a9-44d4-90b0-48eb3bf35f84">
      <Terms xmlns="http://schemas.microsoft.com/office/infopath/2007/PartnerControls"/>
    </lcf76f155ced4ddcb4097134ff3c332f>
    <TaxCatchAll xmlns="071af952-a1b8-44f1-96b6-c57b13e375c3" xsi:nil="true"/>
  </documentManagement>
</p:properties>
</file>

<file path=customXml/itemProps1.xml><?xml version="1.0" encoding="utf-8"?>
<ds:datastoreItem xmlns:ds="http://schemas.openxmlformats.org/officeDocument/2006/customXml" ds:itemID="{A531C2BF-CECD-4D1D-9397-AC0A0E7D533B}"/>
</file>

<file path=customXml/itemProps2.xml><?xml version="1.0" encoding="utf-8"?>
<ds:datastoreItem xmlns:ds="http://schemas.openxmlformats.org/officeDocument/2006/customXml" ds:itemID="{78CF52A1-E001-4A35-BEEC-BDBA51C67920}"/>
</file>

<file path=customXml/itemProps3.xml><?xml version="1.0" encoding="utf-8"?>
<ds:datastoreItem xmlns:ds="http://schemas.openxmlformats.org/officeDocument/2006/customXml" ds:itemID="{27D9ADC6-79C3-4F4F-80E9-76B4964FB7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161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SimSun</vt:lpstr>
      <vt:lpstr>游ゴシック</vt:lpstr>
      <vt:lpstr>Arial</vt:lpstr>
      <vt:lpstr>Calibri</vt:lpstr>
      <vt:lpstr>Calibri Light</vt:lpstr>
      <vt:lpstr>Cordia New</vt:lpstr>
      <vt:lpstr>等线</vt:lpstr>
      <vt:lpstr>SimSun (Body)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Wilawan Klayprayong</dc:creator>
  <cp:lastModifiedBy>Wilawan Klayprayong</cp:lastModifiedBy>
  <cp:revision>2</cp:revision>
  <dcterms:created xsi:type="dcterms:W3CDTF">2022-02-28T02:40:32Z</dcterms:created>
  <dcterms:modified xsi:type="dcterms:W3CDTF">2022-10-21T08:32:47Z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0x0101008D550BDA0FC10841BD6B5BE26FB3C042</vt:lpwstr>
  </property>
</Properties>
</file>