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21BE-E386-4681-9F09-54B4EB5F1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48B82-7751-4E54-AC31-4A0B95959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49AB-BF85-42E9-8738-00C03FCF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1246-37BB-4D6D-A3D3-45541BBE0C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1274C-F48D-495A-9F9F-817B8408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52D62-5957-4ECF-A869-8FF0AF03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769-9A9F-4270-A1E4-DEAC90E8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0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668E-D0F4-4684-9154-92EA2974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B04F9-7449-457B-812E-0093CECFE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7D2B1-75CD-4E3E-ABB4-BCEB6D0D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1246-37BB-4D6D-A3D3-45541BBE0C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D4B06-5413-4955-ADDC-3D45F328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8A295-1BB4-4907-8915-B2164D81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769-9A9F-4270-A1E4-DEAC90E8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2A9A4D-DFD7-4873-8374-271F1343E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639CF-4588-4C92-B407-FB90E9D5D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25C8-291E-4EFB-AD0A-049B0E5A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1246-37BB-4D6D-A3D3-45541BBE0C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E0962-A84A-4ED7-AA76-CC50DA50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C6AC6-F1F3-4291-83AE-929FB74C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769-9A9F-4270-A1E4-DEAC90E8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7F00-C397-4811-B3F8-CE88A1D0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13DFD-E8BD-4D2D-95E9-C9C63EC55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A0DC-9313-4111-AD9E-70DD9FD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1246-37BB-4D6D-A3D3-45541BBE0C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03A37-995C-4597-BAE0-C60B1E96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0C1D5-3EDD-4599-B227-7738790C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769-9A9F-4270-A1E4-DEAC90E8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5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AC55-DBE7-4CFF-B0E6-5719B15A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66C5A-6E20-4B7F-924F-137D6553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856C-AFEB-407A-A62D-4295AC3F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1246-37BB-4D6D-A3D3-45541BBE0C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A12F3-C4CD-40B3-9126-E329825A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158A2-61E3-477C-BFD6-EAEA3DDC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769-9A9F-4270-A1E4-DEAC90E8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7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6A30B-6765-4D1C-B042-0E33DA9C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900CA-6A66-411F-B7B0-3223E793F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A0FA2-7BBB-4C5E-B3A0-532F81C85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4BD7B-1D3A-4188-9ED7-DE19E008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1246-37BB-4D6D-A3D3-45541BBE0C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B9A64-7F65-47F5-B62D-08826636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7F228-FD58-4061-B399-51EE7B04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769-9A9F-4270-A1E4-DEAC90E8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A2DE-A6F1-46A6-AD58-1A1B193F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F3E11-BA37-4EF4-B871-4BF3D9BB6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6D0DB-9E68-40C9-9D13-32147E621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35CCEB-0BDA-4AA4-B021-8591F9E67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71603-3E4E-4390-9914-C719B606D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94298E-4EBC-40B2-9CD3-3734D102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1246-37BB-4D6D-A3D3-45541BBE0C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9DCC7-2B70-47F5-BBF4-0D0C882C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F324B-B06E-4ED7-9351-7FC6F98A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769-9A9F-4270-A1E4-DEAC90E8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0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6906-1A7B-4FB2-B2A4-2EED65E1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5D9C9-369A-40D6-8899-AF0CC5FA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1246-37BB-4D6D-A3D3-45541BBE0C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EA5AF-3C4F-48C3-8325-DAC6EA47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56F6B-647D-4EF6-9779-1F6DC5B1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769-9A9F-4270-A1E4-DEAC90E8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9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99200-E7B0-42B8-87F4-3F67EBFD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1246-37BB-4D6D-A3D3-45541BBE0C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DF4A2-6905-48DF-AE4E-A425E657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351D2-EB5A-4426-848C-BDB4AA17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769-9A9F-4270-A1E4-DEAC90E8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2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0740-92CB-40EA-9EFC-BC4D5FBA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2E7F6-09DB-4AE4-A158-216D631DD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743D9-FEAB-40A4-BDBB-3C2A9E0F8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636AD-8B3D-4BFB-87A1-F4C9978D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1246-37BB-4D6D-A3D3-45541BBE0C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A2284-CBB9-4EC8-B91E-B31751D6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EDBA2-E708-45B6-B092-DC7DCD7F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769-9A9F-4270-A1E4-DEAC90E8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097D-0CC8-482F-85FB-223D1D13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6164B-AEB9-44A5-B9FE-B814836FD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F3C31-AF47-4D77-BE54-6FC5ACC16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D8535-D7DD-41A7-BBF7-A5BD66FF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1246-37BB-4D6D-A3D3-45541BBE0C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1F64A-534B-47DB-8DBE-DECCEBED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8847F-D97A-4199-8DBB-53699149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7D769-9A9F-4270-A1E4-DEAC90E8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8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104C4-E808-418C-B7C1-1B44DFBC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B6D18-8B1C-4716-9A04-EEADF28F0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838FD-075D-4D29-B334-7DF5ED07A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1246-37BB-4D6D-A3D3-45541BBE0C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C98E4-CBFC-46FD-B641-E22D79A6D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6225D-3D2A-40A7-84C7-3D4EFE710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7D769-9A9F-4270-A1E4-DEAC90E8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7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3DC93-20D6-4FC3-B59A-E69A9E83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723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C6F1E-A2E1-4E55-8EBB-13192999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5223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0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wilawan klayprayong</dc:creator>
  <cp:lastModifiedBy>Wilawan Klayprayong</cp:lastModifiedBy>
  <cp:revision>5</cp:revision>
  <dcterms:created xsi:type="dcterms:W3CDTF">2021-01-28T12:04:56Z</dcterms:created>
  <dcterms:modified xsi:type="dcterms:W3CDTF">2021-09-03T09:23:47Z</dcterms:modified>
</cp:coreProperties>
</file>