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88DB0-A698-3010-58EF-3E68ECC97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3DAB6-1522-11AB-7BCA-11BE11A51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E1AC1-255C-145E-871D-D2710F3A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96E9D-84D9-BDDD-A107-ECA6F06BC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365B4-6F3A-5398-6212-1067BC2D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0FF24-CEF7-CBE8-F541-BBEA2FC13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7977B-4EDE-77CF-CCBF-4BF0AB92E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01B29-B24C-BB3B-843E-0C28B5D8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75093-B56F-A06F-220A-ED2143DE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0E6D1-7AB2-8F59-D646-9196E8A9B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98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99D928-89C0-2CF9-2ED2-33EFFD72A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9208D-1767-F23F-211C-9E57C95AB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DD1D3-79A3-7D4C-68ED-0A5176B4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79C89-F0CA-93C2-EDA7-A8877F12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7BFC1-18F5-F7F9-A625-4F235C2D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54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05F8F-4FDB-A4A4-8F9A-614C8D4E4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BC901-FA72-1C12-9396-A4F92A03A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D9083-3745-B1DF-2986-D115D2782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48CCF-4ABB-3020-6FAB-D10AF0822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18208-530A-1C7C-6FF3-32633561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30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62DB-3DC9-F436-43C9-90160D9C4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FC82C-C0BD-C58C-B162-DDC868080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E3C1-744C-523A-3AAD-2E7BDDB8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A28D9-BC91-067D-E50B-5B2F8E530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E64F2-A17F-A122-3B43-200E36707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16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2B3C9-CF36-02E7-ACFD-2BB21388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DDB6C-6DD9-A002-943C-525F154A3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2A3AB-4A98-8C81-8606-FD68D56FB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4107B-66CB-F55C-1B69-4C701B63D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78561-D0FA-DE42-1FCC-43A749C8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018AA-8166-59B7-0878-63AEF984F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44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09198-387B-5A21-0A4F-A348CF4F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77BA1-7645-090B-D553-F4F5284F0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39C75-572B-333A-EB21-904BC1A2F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840287-49F3-2410-A829-67A83A5D6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CDABC8-3550-5A2D-B5CE-02BA9BB1C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54C5D-CE2F-8B38-5160-6CA6FD7A5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FC45CD-2C31-CA63-0CAE-2306C7DDD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DD0DE-BB23-C2A2-A821-18E4E926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9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82FC8-8876-AC7A-EA2F-93E883D04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1C228B-5508-20ED-CD40-E05718C0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62D5E4-E3A2-2B55-94A7-DE3D21272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93659-2F08-702F-4A34-C37A07E7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5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A7C3E-ED26-3BAF-0EBB-8B693B5EA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5D797-65BE-75F5-1783-D82CF223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BE5EF6-C2E1-8A15-252F-E5FE1932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1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FBC8F-09D5-9524-932B-0C28CFB55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3A861-10FE-AB7A-A4CF-05CD4AE0E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23E7DB-D010-C22E-DBAD-12A8209EB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87FC4-C92D-21F3-0364-15DCFA910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CE3CD-9B42-CF7D-EEE5-EA50B636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1A97F-1DB5-A5D1-BD73-0174E3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29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C0328-D9D8-21EC-E52A-BC27FBD4A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B6292C-7A6B-85F1-D79D-970D94418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74169-B0DC-E402-3D30-0A7AA3708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F2B3B-4D37-1D7E-4F7C-94A0D9A05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61C0C-D757-B564-7021-7CD93296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89A40-90BA-DBC3-BF3C-4853026DA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85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CD701-1B2C-58FF-0C09-96E34EA9F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D1777-0ADD-37F3-7E91-2816CF3B9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12EE4-E0B4-55F6-C46E-4DAF47F17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EE57-10ED-4278-A864-C918718416B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B8F59-FE2E-1D86-F3D6-2CF7311B8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197A3-B294-7CDE-8877-AA1CC04DE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DEB56-0690-4755-8CD1-1533BC17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0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054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641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8D550BDA0FC10841BD6B5BE26FB3C042" ma:contentTypeVersion="19" ma:contentTypeDescription="สร้างเอกสารใหม่" ma:contentTypeScope="" ma:versionID="35df633fdae27c99b76d723a0ea71818">
  <xsd:schema xmlns:xsd="http://www.w3.org/2001/XMLSchema" xmlns:xs="http://www.w3.org/2001/XMLSchema" xmlns:p="http://schemas.microsoft.com/office/2006/metadata/properties" xmlns:ns2="97226b21-74a9-44d4-90b0-48eb3bf35f84" xmlns:ns3="071af952-a1b8-44f1-96b6-c57b13e375c3" targetNamespace="http://schemas.microsoft.com/office/2006/metadata/properties" ma:root="true" ma:fieldsID="a62ab23d8bc7c4cbd2cb399a80d7297a" ns2:_="" ns3:_="">
    <xsd:import namespace="97226b21-74a9-44d4-90b0-48eb3bf35f84"/>
    <xsd:import namespace="071af952-a1b8-44f1-96b6-c57b13e375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226b21-74a9-44d4-90b0-48eb3bf35f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แท็กรูป" ma:readOnly="false" ma:fieldId="{5cf76f15-5ced-4ddc-b409-7134ff3c332f}" ma:taxonomyMulti="true" ma:sspId="0a6cc79c-f8a5-4544-b32e-420a8c16be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1af952-a1b8-44f1-96b6-c57b13e375c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ef486d4-dcee-4662-b8dc-18975112ddc6}" ma:internalName="TaxCatchAll" ma:showField="CatchAllData" ma:web="071af952-a1b8-44f1-96b6-c57b13e375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7226b21-74a9-44d4-90b0-48eb3bf35f84">
      <Terms xmlns="http://schemas.microsoft.com/office/infopath/2007/PartnerControls"/>
    </lcf76f155ced4ddcb4097134ff3c332f>
    <TaxCatchAll xmlns="071af952-a1b8-44f1-96b6-c57b13e375c3" xsi:nil="true"/>
  </documentManagement>
</p:properties>
</file>

<file path=customXml/itemProps1.xml><?xml version="1.0" encoding="utf-8"?>
<ds:datastoreItem xmlns:ds="http://schemas.openxmlformats.org/officeDocument/2006/customXml" ds:itemID="{02B9A8A8-DB8C-4DB4-96B4-11B83666E99A}"/>
</file>

<file path=customXml/itemProps2.xml><?xml version="1.0" encoding="utf-8"?>
<ds:datastoreItem xmlns:ds="http://schemas.openxmlformats.org/officeDocument/2006/customXml" ds:itemID="{726E32BC-883C-429E-AEF7-CAF0EB9B242F}"/>
</file>

<file path=customXml/itemProps3.xml><?xml version="1.0" encoding="utf-8"?>
<ds:datastoreItem xmlns:ds="http://schemas.openxmlformats.org/officeDocument/2006/customXml" ds:itemID="{5542583F-2722-4074-884C-560AD242478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Paweena Kimsuvan</dc:creator>
  <cp:lastModifiedBy>Paweena Kimsuvan</cp:lastModifiedBy>
  <cp:revision>1</cp:revision>
  <dcterms:created xsi:type="dcterms:W3CDTF">2025-08-18T09:14:10Z</dcterms:created>
  <dcterms:modified xsi:type="dcterms:W3CDTF">2025-08-18T09:15:06Z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0x0101008D550BDA0FC10841BD6B5BE26FB3C042</vt:lpwstr>
  </property>
</Properties>
</file>