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7" d="100"/>
          <a:sy n="17" d="100"/>
        </p:scale>
        <p:origin x="24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7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5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60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16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0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7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1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9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EFD2596-29C3-4BED-84A9-796F10BAF116}"/>
              </a:ext>
            </a:extLst>
          </p:cNvPr>
          <p:cNvSpPr txBox="1"/>
          <p:nvPr/>
        </p:nvSpPr>
        <p:spPr>
          <a:xfrm>
            <a:off x="1111147" y="6645624"/>
            <a:ext cx="26723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ชื่อบทความภาษาไทย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15">
            <a:extLst>
              <a:ext uri="{FF2B5EF4-FFF2-40B4-BE49-F238E27FC236}">
                <a16:creationId xmlns:a16="http://schemas.microsoft.com/office/drawing/2014/main" id="{DA26443B-6368-46F7-B1AB-C19DBFD659E9}"/>
              </a:ext>
            </a:extLst>
          </p:cNvPr>
          <p:cNvSpPr/>
          <p:nvPr/>
        </p:nvSpPr>
        <p:spPr>
          <a:xfrm>
            <a:off x="1218240" y="8990344"/>
            <a:ext cx="265919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6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ชื่อ-นามสกุลผู้เขียนบทความ</a:t>
            </a:r>
            <a:r>
              <a:rPr lang="th-TH" sz="6600" b="1" baseline="30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th-TH" sz="6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ชื่อ-นามสกุลผู้เขียนบทความร่วม</a:t>
            </a:r>
            <a:r>
              <a:rPr lang="th-TH" sz="6600" b="1" baseline="30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2*</a:t>
            </a:r>
            <a:r>
              <a:rPr lang="en-US" altLang="zh-CN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6600" b="1" baseline="30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r"/>
            <a:r>
              <a:rPr lang="en-US" sz="60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หน่วยงานต้นสังกัดของผู้เขียน</a:t>
            </a:r>
            <a:r>
              <a:rPr lang="en-US" altLang="zh-CN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54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หน่วยงานต้นสังกัดของผู้เขียนร่วม</a:t>
            </a:r>
            <a:r>
              <a:rPr lang="en-US" altLang="zh-CN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altLang="zh-CN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*Corresponding Author E-mail: ……. </a:t>
            </a:r>
            <a:endParaRPr lang="en-US" altLang="zh-CN" sz="5400" b="1" baseline="30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1079948" y="13657688"/>
            <a:ext cx="6345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บทคัดย่อ</a:t>
            </a:r>
            <a:endParaRPr lang="th-TH" sz="6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05581" y="14900754"/>
            <a:ext cx="26726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………………………………...………………………………………………………………….………………………………….………………….…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th-TH" altLang="zh-CN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คำสำคัญ: 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………………………………………………………………….………………………………………….………………………………………….……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CCEF5C-9DF0-470E-BFFF-2B0F22E1F862}"/>
              </a:ext>
            </a:extLst>
          </p:cNvPr>
          <p:cNvSpPr/>
          <p:nvPr/>
        </p:nvSpPr>
        <p:spPr>
          <a:xfrm>
            <a:off x="1005581" y="18876287"/>
            <a:ext cx="697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th-TH" sz="6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83442" y="20078664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08ABD2-1612-4531-A533-6CB09827BF0D}"/>
              </a:ext>
            </a:extLst>
          </p:cNvPr>
          <p:cNvSpPr/>
          <p:nvPr/>
        </p:nvSpPr>
        <p:spPr>
          <a:xfrm>
            <a:off x="1005581" y="22933192"/>
            <a:ext cx="83616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856676" y="24041188"/>
            <a:ext cx="2672675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005581" y="29807513"/>
            <a:ext cx="100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05581" y="31007841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005582" y="33676199"/>
            <a:ext cx="73790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931042" y="34784195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426156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226b21-74a9-44d4-90b0-48eb3bf35f84">
      <Terms xmlns="http://schemas.microsoft.com/office/infopath/2007/PartnerControls"/>
    </lcf76f155ced4ddcb4097134ff3c332f>
    <TaxCatchAll xmlns="071af952-a1b8-44f1-96b6-c57b13e375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8D550BDA0FC10841BD6B5BE26FB3C042" ma:contentTypeVersion="19" ma:contentTypeDescription="สร้างเอกสารใหม่" ma:contentTypeScope="" ma:versionID="35df633fdae27c99b76d723a0ea71818">
  <xsd:schema xmlns:xsd="http://www.w3.org/2001/XMLSchema" xmlns:xs="http://www.w3.org/2001/XMLSchema" xmlns:p="http://schemas.microsoft.com/office/2006/metadata/properties" xmlns:ns2="97226b21-74a9-44d4-90b0-48eb3bf35f84" xmlns:ns3="071af952-a1b8-44f1-96b6-c57b13e375c3" targetNamespace="http://schemas.microsoft.com/office/2006/metadata/properties" ma:root="true" ma:fieldsID="a62ab23d8bc7c4cbd2cb399a80d7297a" ns2:_="" ns3:_="">
    <xsd:import namespace="97226b21-74a9-44d4-90b0-48eb3bf35f84"/>
    <xsd:import namespace="071af952-a1b8-44f1-96b6-c57b13e37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26b21-74a9-44d4-90b0-48eb3bf35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แท็กรูป" ma:readOnly="false" ma:fieldId="{5cf76f15-5ced-4ddc-b409-7134ff3c332f}" ma:taxonomyMulti="true" ma:sspId="0a6cc79c-f8a5-4544-b32e-420a8c16b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af952-a1b8-44f1-96b6-c57b13e37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f486d4-dcee-4662-b8dc-18975112ddc6}" ma:internalName="TaxCatchAll" ma:showField="CatchAllData" ma:web="071af952-a1b8-44f1-96b6-c57b13e37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C859D9-0F7B-4832-A616-F02BFC4D9780}">
  <ds:schemaRefs>
    <ds:schemaRef ds:uri="http://schemas.microsoft.com/office/2006/metadata/properties"/>
    <ds:schemaRef ds:uri="http://schemas.microsoft.com/office/infopath/2007/PartnerControls"/>
    <ds:schemaRef ds:uri="97226b21-74a9-44d4-90b0-48eb3bf35f84"/>
    <ds:schemaRef ds:uri="071af952-a1b8-44f1-96b6-c57b13e375c3"/>
  </ds:schemaRefs>
</ds:datastoreItem>
</file>

<file path=customXml/itemProps2.xml><?xml version="1.0" encoding="utf-8"?>
<ds:datastoreItem xmlns:ds="http://schemas.openxmlformats.org/officeDocument/2006/customXml" ds:itemID="{A78A254F-7BD1-4CD7-9DEE-B485673534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309F9D-A39A-4EB1-BD80-41AA6F68B0D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64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SarabunPSK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Paweena Kimsuvan</dc:creator>
  <cp:lastModifiedBy>Paweena Kimsuvan</cp:lastModifiedBy>
  <cp:revision>3</cp:revision>
  <dcterms:created xsi:type="dcterms:W3CDTF">2024-10-03T06:37:16Z</dcterms:created>
  <dcterms:modified xsi:type="dcterms:W3CDTF">2025-08-18T09:35:33Z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0x0101008D550BDA0FC10841BD6B5BE26FB3C042</vt:lpwstr>
  </property>
</Properties>
</file>