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7" d="100"/>
          <a:sy n="17" d="100"/>
        </p:scale>
        <p:origin x="24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7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6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6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0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1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5B3-5A3E-448F-B496-257A06131EE9}" type="datetimeFigureOut">
              <a:rPr lang="th-TH" smtClean="0"/>
              <a:t>18/08/68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11147" y="5816448"/>
            <a:ext cx="26723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ชื่อบทความภาษาไทย</a:t>
            </a:r>
          </a:p>
        </p:txBody>
      </p:sp>
      <p:sp>
        <p:nvSpPr>
          <p:cNvPr id="5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18240" y="7598458"/>
            <a:ext cx="265919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5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ชื่อ-นามสกุลผู้เขียนบทความ</a:t>
            </a:r>
            <a:r>
              <a:rPr lang="th-TH" sz="5500" b="1" baseline="30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sz="5500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ชื่อ-นามสกุลผู้เขียนบทความร่วม</a:t>
            </a:r>
            <a:r>
              <a:rPr lang="th-TH" sz="5500" b="1" baseline="300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2*</a:t>
            </a:r>
            <a:r>
              <a:rPr lang="en-US" altLang="zh-CN" sz="5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5500" b="1" baseline="30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r"/>
            <a:r>
              <a:rPr lang="en-US" sz="45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หน่วยงานต้นสังกัดของผู้เขียน</a:t>
            </a:r>
            <a:r>
              <a:rPr lang="en-US" altLang="zh-CN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45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หน่วยงานต้นสังกัดของผู้เขียนร่วม</a:t>
            </a:r>
            <a:r>
              <a:rPr lang="en-US" altLang="zh-CN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altLang="zh-CN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*Corresponding Author E-mail: ……. </a:t>
            </a:r>
            <a:endParaRPr lang="en-US" altLang="zh-CN" sz="4500" b="1" baseline="30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966770" y="10173032"/>
            <a:ext cx="63459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บทคัดย่อ</a:t>
            </a:r>
            <a:endParaRPr lang="th-TH" sz="55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16043" y="10983313"/>
            <a:ext cx="2672675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………………………………...………………………………………………………………….………………………………….…………………………………………………………………………………………………….….…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..………………………………………………..</a:t>
            </a:r>
          </a:p>
          <a:p>
            <a:r>
              <a:rPr lang="th-TH" altLang="zh-CN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คำสำคัญ: </a:t>
            </a:r>
            <a:r>
              <a:rPr lang="en-US" altLang="zh-CN" sz="5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………………………………………………………………….………………………………………….…………………………………………………………………..……….……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104412" y="13704783"/>
            <a:ext cx="69788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th-TH" sz="55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50841" y="14680413"/>
            <a:ext cx="267267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………………………………….………………………………………………………………….………………………………….…………………………………………………………………………………………………….…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..………………………………………………..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..………………………………………………..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..………………………………………………..</a:t>
            </a:r>
          </a:p>
          <a:p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104412" y="22092231"/>
            <a:ext cx="83616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ทบทวนวรรณกรรม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C8B02E-C03D-4C06-B5F0-88D13A8A1278}"/>
              </a:ext>
            </a:extLst>
          </p:cNvPr>
          <p:cNvSpPr/>
          <p:nvPr/>
        </p:nvSpPr>
        <p:spPr>
          <a:xfrm>
            <a:off x="1049666" y="17808549"/>
            <a:ext cx="69788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วัตถุประสงค์ของการวิจัย</a:t>
            </a:r>
            <a:endParaRPr lang="th-TH" sz="55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85B22-4781-4763-9BDF-4AD7F517FD12}"/>
              </a:ext>
            </a:extLst>
          </p:cNvPr>
          <p:cNvSpPr/>
          <p:nvPr/>
        </p:nvSpPr>
        <p:spPr>
          <a:xfrm>
            <a:off x="1182274" y="25629023"/>
            <a:ext cx="83152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วิธีดำเนินการวิจัย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04412" y="18740404"/>
            <a:ext cx="267267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………………………………….………………………………………………………………….………………………………….…………………………………………………………………………………………………….…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22988114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………………………………….………………………………………………………………….………………………………….…………………………………………………………………………………..……………….…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..…………………………………..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D6C37C-BA71-4A8D-B7C0-79CF2138BFC7}"/>
              </a:ext>
            </a:extLst>
          </p:cNvPr>
          <p:cNvSpPr/>
          <p:nvPr/>
        </p:nvSpPr>
        <p:spPr>
          <a:xfrm>
            <a:off x="1256813" y="28185840"/>
            <a:ext cx="116330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256812" y="30758429"/>
            <a:ext cx="10029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อภิปรายผล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56812" y="31958757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256813" y="37051767"/>
            <a:ext cx="73790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38159763"/>
            <a:ext cx="267267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………………………………….………………………………………………………………….………………………………….………………….…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26670209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………………………………….………………………………………………………………….………………………………….…………………………………………………………………………………..……………….…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..………………………………….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18240" y="29302420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………………………………….………………………………………………………………….………………………………….…………………………………………………………………………………..……………….…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..………………………………….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312960" y="33148706"/>
            <a:ext cx="10029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312960" y="34036215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219059" y="35360722"/>
            <a:ext cx="73790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 (ถ้ามี)</a:t>
            </a:r>
            <a:endParaRPr lang="th-TH" sz="5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44519" y="36468718"/>
            <a:ext cx="267267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………………………………….………………………………………………………………….………………………………….………………….…</a:t>
            </a:r>
          </a:p>
        </p:txBody>
      </p:sp>
    </p:spTree>
    <p:extLst>
      <p:ext uri="{BB962C8B-B14F-4D97-AF65-F5344CB8AC3E}">
        <p14:creationId xmlns:p14="http://schemas.microsoft.com/office/powerpoint/2010/main" val="426156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26b21-74a9-44d4-90b0-48eb3bf35f84">
      <Terms xmlns="http://schemas.microsoft.com/office/infopath/2007/PartnerControls"/>
    </lcf76f155ced4ddcb4097134ff3c332f>
    <TaxCatchAll xmlns="071af952-a1b8-44f1-96b6-c57b13e375c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D550BDA0FC10841BD6B5BE26FB3C042" ma:contentTypeVersion="19" ma:contentTypeDescription="สร้างเอกสารใหม่" ma:contentTypeScope="" ma:versionID="35df633fdae27c99b76d723a0ea71818">
  <xsd:schema xmlns:xsd="http://www.w3.org/2001/XMLSchema" xmlns:xs="http://www.w3.org/2001/XMLSchema" xmlns:p="http://schemas.microsoft.com/office/2006/metadata/properties" xmlns:ns2="97226b21-74a9-44d4-90b0-48eb3bf35f84" xmlns:ns3="071af952-a1b8-44f1-96b6-c57b13e375c3" targetNamespace="http://schemas.microsoft.com/office/2006/metadata/properties" ma:root="true" ma:fieldsID="a62ab23d8bc7c4cbd2cb399a80d7297a" ns2:_="" ns3:_="">
    <xsd:import namespace="97226b21-74a9-44d4-90b0-48eb3bf35f84"/>
    <xsd:import namespace="071af952-a1b8-44f1-96b6-c57b13e37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26b21-74a9-44d4-90b0-48eb3bf3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แท็กรูป" ma:readOnly="false" ma:fieldId="{5cf76f15-5ced-4ddc-b409-7134ff3c332f}" ma:taxonomyMulti="true" ma:sspId="0a6cc79c-f8a5-4544-b32e-420a8c16b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952-a1b8-44f1-96b6-c57b13e37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f486d4-dcee-4662-b8dc-18975112ddc6}" ma:internalName="TaxCatchAll" ma:showField="CatchAllData" ma:web="071af952-a1b8-44f1-96b6-c57b13e37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F12183-C8FF-4C0D-9E99-63CA11601AAD}">
  <ds:schemaRefs>
    <ds:schemaRef ds:uri="http://schemas.microsoft.com/office/2006/metadata/properties"/>
    <ds:schemaRef ds:uri="http://schemas.microsoft.com/office/infopath/2007/PartnerControls"/>
    <ds:schemaRef ds:uri="97226b21-74a9-44d4-90b0-48eb3bf35f84"/>
    <ds:schemaRef ds:uri="071af952-a1b8-44f1-96b6-c57b13e375c3"/>
  </ds:schemaRefs>
</ds:datastoreItem>
</file>

<file path=customXml/itemProps2.xml><?xml version="1.0" encoding="utf-8"?>
<ds:datastoreItem xmlns:ds="http://schemas.openxmlformats.org/officeDocument/2006/customXml" ds:itemID="{FC6BBE54-6CC1-4259-B205-8B3A6ABE88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0CF6FF-CD85-47A8-BF32-5BA84DE8626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94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SarabunPSK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Paweena Kimsuvan</cp:lastModifiedBy>
  <cp:revision>8</cp:revision>
  <dcterms:created xsi:type="dcterms:W3CDTF">2024-10-03T06:37:16Z</dcterms:created>
  <dcterms:modified xsi:type="dcterms:W3CDTF">2025-08-18T09:34:41Z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0x0101008D550BDA0FC10841BD6B5BE26FB3C042</vt:lpwstr>
  </property>
</Properties>
</file>