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011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218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38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74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851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095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5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973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935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983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38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733BD-97D8-47B3-AA18-12F440B0E59A}" type="datetimeFigureOut">
              <a:rPr lang="th-TH" smtClean="0"/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5EB9F-0507-4076-9F44-F0BE16326C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416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0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19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58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48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21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Paweena Kimsuvan</dc:creator>
  <cp:lastModifiedBy>Paweena Kimsuvan</cp:lastModifiedBy>
  <cp:revision>1</cp:revision>
  <dcterms:created xsi:type="dcterms:W3CDTF">2024-11-27T08:50:31Z</dcterms:created>
  <dcterms:modified xsi:type="dcterms:W3CDTF">2024-11-27T08:52:28Z</dcterms:modified>
</cp:coreProperties>
</file>