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A7D1-5F0A-4860-9BF1-8AF95A20084F}" type="datetimeFigureOut">
              <a:rPr lang="th-TH" smtClean="0"/>
              <a:t>18/12/66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419B-EF6A-4443-A7AD-1D1CBA7DBC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45943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A7D1-5F0A-4860-9BF1-8AF95A20084F}" type="datetimeFigureOut">
              <a:rPr lang="th-TH" smtClean="0"/>
              <a:t>18/12/66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419B-EF6A-4443-A7AD-1D1CBA7DBC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5089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A7D1-5F0A-4860-9BF1-8AF95A20084F}" type="datetimeFigureOut">
              <a:rPr lang="th-TH" smtClean="0"/>
              <a:t>18/12/66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419B-EF6A-4443-A7AD-1D1CBA7DBC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6866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A7D1-5F0A-4860-9BF1-8AF95A20084F}" type="datetimeFigureOut">
              <a:rPr lang="th-TH" smtClean="0"/>
              <a:t>18/12/66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419B-EF6A-4443-A7AD-1D1CBA7DBC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9523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A7D1-5F0A-4860-9BF1-8AF95A20084F}" type="datetimeFigureOut">
              <a:rPr lang="th-TH" smtClean="0"/>
              <a:t>18/12/66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419B-EF6A-4443-A7AD-1D1CBA7DBC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75669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A7D1-5F0A-4860-9BF1-8AF95A20084F}" type="datetimeFigureOut">
              <a:rPr lang="th-TH" smtClean="0"/>
              <a:t>18/12/66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419B-EF6A-4443-A7AD-1D1CBA7DBC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504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A7D1-5F0A-4860-9BF1-8AF95A20084F}" type="datetimeFigureOut">
              <a:rPr lang="th-TH" smtClean="0"/>
              <a:t>18/12/66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419B-EF6A-4443-A7AD-1D1CBA7DBC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28862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A7D1-5F0A-4860-9BF1-8AF95A20084F}" type="datetimeFigureOut">
              <a:rPr lang="th-TH" smtClean="0"/>
              <a:t>18/12/66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419B-EF6A-4443-A7AD-1D1CBA7DBC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582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A7D1-5F0A-4860-9BF1-8AF95A20084F}" type="datetimeFigureOut">
              <a:rPr lang="th-TH" smtClean="0"/>
              <a:t>18/12/66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419B-EF6A-4443-A7AD-1D1CBA7DBC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4278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A7D1-5F0A-4860-9BF1-8AF95A20084F}" type="datetimeFigureOut">
              <a:rPr lang="th-TH" smtClean="0"/>
              <a:t>18/12/66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419B-EF6A-4443-A7AD-1D1CBA7DBC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52281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6A7D1-5F0A-4860-9BF1-8AF95A20084F}" type="datetimeFigureOut">
              <a:rPr lang="th-TH" smtClean="0"/>
              <a:t>18/12/66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C8419B-EF6A-4443-A7AD-1D1CBA7DBC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56969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6A7D1-5F0A-4860-9BF1-8AF95A20084F}" type="datetimeFigureOut">
              <a:rPr lang="th-TH" smtClean="0"/>
              <a:t>18/12/66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8419B-EF6A-4443-A7AD-1D1CBA7DBC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1857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753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Angsana New</vt:lpstr>
      <vt:lpstr>Arial</vt:lpstr>
      <vt:lpstr>Calibri</vt:lpstr>
      <vt:lpstr>Calibri Light</vt:lpstr>
      <vt:lpstr>Cordia New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Paweena Kimsuvan</dc:creator>
  <cp:lastModifiedBy>Meithaporn Jaisutthi</cp:lastModifiedBy>
  <cp:revision>4</cp:revision>
  <dcterms:created xsi:type="dcterms:W3CDTF">2023-12-18T02:36:13Z</dcterms:created>
  <dcterms:modified xsi:type="dcterms:W3CDTF">2023-12-18T04:06:03Z</dcterms:modified>
</cp:coreProperties>
</file>