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3170628"/>
            <a:ext cx="63459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1147" y="14330194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………………………………...………………………………………………………………….………………………………….……………………………………………………………………………………..……………..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083442" y="17796745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83442" y="18965616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11147" y="21686221"/>
            <a:ext cx="83616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22957952"/>
            <a:ext cx="26726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.…….…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083442" y="26115635"/>
            <a:ext cx="100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111147" y="30025607"/>
            <a:ext cx="100016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(If any) 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6644660"/>
            <a:ext cx="2672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IN ENGLISH </a:t>
            </a:r>
            <a:endParaRPr lang="th-TH" sz="66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8608380"/>
            <a:ext cx="2659195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Author</a:t>
            </a:r>
            <a:r>
              <a:rPr lang="en-US" sz="55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Co-Author</a:t>
            </a:r>
            <a:r>
              <a:rPr lang="en-US" sz="55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​</a:t>
            </a: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University, Country</a:t>
            </a: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University,Country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r"/>
            <a:r>
              <a:rPr lang="en-US" altLang="zh-C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*Corresponding Author E-mail: ……. </a:t>
            </a:r>
            <a:endParaRPr lang="en-US" altLang="zh-CN" sz="4500" b="1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994207" y="16080062"/>
            <a:ext cx="267267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ja-JP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altLang="zh-CN" sz="5500" b="1" dirty="0">
                <a:latin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altLang="zh-CN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……………………………….………………………………………….……….….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18240" y="27369855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1147" y="31324273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067513" y="33914116"/>
            <a:ext cx="7379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67513" y="35212782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9" ma:contentTypeDescription="สร้างเอกสารใหม่" ma:contentTypeScope="" ma:versionID="35df633fdae27c99b76d723a0ea71818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a62ab23d8bc7c4cbd2cb399a80d7297a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B9131-1AA5-4949-B158-005EC6B81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4359E-BBAC-4725-830F-EE997531ABE8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3.xml><?xml version="1.0" encoding="utf-8"?>
<ds:datastoreItem xmlns:ds="http://schemas.openxmlformats.org/officeDocument/2006/customXml" ds:itemID="{4742668E-B6A6-4C74-BACA-24D2926FE2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10</cp:revision>
  <dcterms:created xsi:type="dcterms:W3CDTF">2024-10-03T06:37:16Z</dcterms:created>
  <dcterms:modified xsi:type="dcterms:W3CDTF">2025-08-18T09:33:39Z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