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7" d="100"/>
          <a:sy n="17" d="100"/>
        </p:scale>
        <p:origin x="3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273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854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360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92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165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607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075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89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13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498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145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57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EFD2596-29C3-4BED-84A9-796F10BAF116}"/>
              </a:ext>
            </a:extLst>
          </p:cNvPr>
          <p:cNvSpPr txBox="1"/>
          <p:nvPr/>
        </p:nvSpPr>
        <p:spPr>
          <a:xfrm>
            <a:off x="1111147" y="6551701"/>
            <a:ext cx="26723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IN ENGLISH</a:t>
            </a:r>
            <a:endParaRPr lang="th-TH" sz="66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15">
            <a:extLst>
              <a:ext uri="{FF2B5EF4-FFF2-40B4-BE49-F238E27FC236}">
                <a16:creationId xmlns:a16="http://schemas.microsoft.com/office/drawing/2014/main" id="{DA26443B-6368-46F7-B1AB-C19DBFD659E9}"/>
              </a:ext>
            </a:extLst>
          </p:cNvPr>
          <p:cNvSpPr/>
          <p:nvPr/>
        </p:nvSpPr>
        <p:spPr>
          <a:xfrm>
            <a:off x="1218240" y="7982027"/>
            <a:ext cx="2659195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Author</a:t>
            </a:r>
            <a:r>
              <a:rPr lang="en-US" sz="55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Co-Author</a:t>
            </a:r>
            <a:r>
              <a:rPr lang="en-US" sz="55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2*</a:t>
            </a:r>
            <a:r>
              <a:rPr lang="en-US" sz="5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r"/>
            <a:r>
              <a:rPr lang="en-US" sz="4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XXXXX University, Country</a:t>
            </a:r>
          </a:p>
          <a:p>
            <a:pPr algn="r"/>
            <a:r>
              <a:rPr lang="en-US" sz="4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XXXXX University, Country​</a:t>
            </a:r>
          </a:p>
          <a:p>
            <a:pPr algn="r"/>
            <a:r>
              <a:rPr lang="en-US" altLang="zh-C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*Corresponding Author E-mail: ….. </a:t>
            </a:r>
            <a:endParaRPr lang="en-US" altLang="zh-CN" sz="4500" b="1" baseline="30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24B3C3-92EA-4CA4-A8D8-7A4CA0FB0621}"/>
              </a:ext>
            </a:extLst>
          </p:cNvPr>
          <p:cNvSpPr/>
          <p:nvPr/>
        </p:nvSpPr>
        <p:spPr>
          <a:xfrm>
            <a:off x="966770" y="10660241"/>
            <a:ext cx="634593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th-TH" sz="5500" b="1" dirty="0">
              <a:solidFill>
                <a:srgbClr val="FF000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CCEF5C-9DF0-470E-BFFF-2B0F22E1F862}"/>
              </a:ext>
            </a:extLst>
          </p:cNvPr>
          <p:cNvSpPr/>
          <p:nvPr/>
        </p:nvSpPr>
        <p:spPr>
          <a:xfrm>
            <a:off x="1103609" y="14834555"/>
            <a:ext cx="69788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h-TH" sz="5500" b="1" dirty="0">
              <a:solidFill>
                <a:srgbClr val="FF000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029873" y="15739856"/>
            <a:ext cx="267267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………………………………….………………………………………………………………….……………………………….………………….………………………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08ABD2-1612-4531-A533-6CB09827BF0D}"/>
              </a:ext>
            </a:extLst>
          </p:cNvPr>
          <p:cNvSpPr/>
          <p:nvPr/>
        </p:nvSpPr>
        <p:spPr>
          <a:xfrm>
            <a:off x="1104412" y="18269099"/>
            <a:ext cx="1122093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Objective (s)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C8B02E-C03D-4C06-B5F0-88D13A8A1278}"/>
              </a:ext>
            </a:extLst>
          </p:cNvPr>
          <p:cNvSpPr/>
          <p:nvPr/>
        </p:nvSpPr>
        <p:spPr>
          <a:xfrm>
            <a:off x="1029873" y="20675677"/>
            <a:ext cx="100572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  <a:endParaRPr lang="th-TH" sz="5500" b="1" dirty="0">
              <a:solidFill>
                <a:srgbClr val="FF000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785B22-4781-4763-9BDF-4AD7F517FD12}"/>
              </a:ext>
            </a:extLst>
          </p:cNvPr>
          <p:cNvSpPr/>
          <p:nvPr/>
        </p:nvSpPr>
        <p:spPr>
          <a:xfrm>
            <a:off x="1182274" y="23663702"/>
            <a:ext cx="831522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04412" y="19211218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………………………………….………………………………………………………………….………………………………….………………………………………………………………………………………...………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82273" y="21612340"/>
            <a:ext cx="267267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………………………………….………………………………………………………………….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D6C37C-BA71-4A8D-B7C0-79CF2138BFC7}"/>
              </a:ext>
            </a:extLst>
          </p:cNvPr>
          <p:cNvSpPr/>
          <p:nvPr/>
        </p:nvSpPr>
        <p:spPr>
          <a:xfrm>
            <a:off x="1256813" y="26100874"/>
            <a:ext cx="1163307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134D83D-830C-47FE-A786-84F9BC58AF69}"/>
              </a:ext>
            </a:extLst>
          </p:cNvPr>
          <p:cNvSpPr/>
          <p:nvPr/>
        </p:nvSpPr>
        <p:spPr>
          <a:xfrm>
            <a:off x="1120696" y="31228506"/>
            <a:ext cx="1234488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C917B8-00D3-4D25-A72F-F0159D2B8B98}"/>
              </a:ext>
            </a:extLst>
          </p:cNvPr>
          <p:cNvSpPr/>
          <p:nvPr/>
        </p:nvSpPr>
        <p:spPr>
          <a:xfrm>
            <a:off x="1256812" y="36149105"/>
            <a:ext cx="895398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82273" y="37257101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………………………………….………………………………………………………………….………………………………….………………………………………………………………………………………………...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03609" y="12964813"/>
            <a:ext cx="2672675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Keywords</a:t>
            </a:r>
            <a:r>
              <a:rPr lang="ja-JP" alt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altLang="zh-CN" sz="5500" b="1" dirty="0">
                <a:latin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lang="en-US" altLang="zh-CN" sz="5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………………………………………….………………………………………….………………………………………………………………………………………………….</a:t>
            </a:r>
            <a:endParaRPr lang="en-US" altLang="zh-CN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42310" y="24742058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………………………………….………………………………………………………………….………………………………….…………………………………………………………………………………………………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71387" y="27222079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………………………………….………………………………………………………………….………………………………….………………………………………………………………………………………………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50841" y="32178260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………………………………….………………………………………………………………….………………………………….…………………………………………………………………………………………………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029873" y="11465097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………………………………….………………………………………………………………….……………………………….………………….………………………………………………………………………………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34D83D-830C-47FE-A786-84F9BC58AF69}"/>
              </a:ext>
            </a:extLst>
          </p:cNvPr>
          <p:cNvSpPr/>
          <p:nvPr/>
        </p:nvSpPr>
        <p:spPr>
          <a:xfrm>
            <a:off x="1182273" y="28708167"/>
            <a:ext cx="1234488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93518" y="29699032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………………………………….………………………………………………………………….………………………………….…………………………………………………………………………………………………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34D83D-830C-47FE-A786-84F9BC58AF69}"/>
              </a:ext>
            </a:extLst>
          </p:cNvPr>
          <p:cNvSpPr/>
          <p:nvPr/>
        </p:nvSpPr>
        <p:spPr>
          <a:xfrm>
            <a:off x="1103609" y="33572390"/>
            <a:ext cx="1234488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(If any)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50841" y="34687399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………………………………….………………………………………………………………….………………………………….…………………………………………………………………………………………………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426156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226b21-74a9-44d4-90b0-48eb3bf35f84">
      <Terms xmlns="http://schemas.microsoft.com/office/infopath/2007/PartnerControls"/>
    </lcf76f155ced4ddcb4097134ff3c332f>
    <TaxCatchAll xmlns="071af952-a1b8-44f1-96b6-c57b13e375c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8D550BDA0FC10841BD6B5BE26FB3C042" ma:contentTypeVersion="19" ma:contentTypeDescription="สร้างเอกสารใหม่" ma:contentTypeScope="" ma:versionID="35df633fdae27c99b76d723a0ea71818">
  <xsd:schema xmlns:xsd="http://www.w3.org/2001/XMLSchema" xmlns:xs="http://www.w3.org/2001/XMLSchema" xmlns:p="http://schemas.microsoft.com/office/2006/metadata/properties" xmlns:ns2="97226b21-74a9-44d4-90b0-48eb3bf35f84" xmlns:ns3="071af952-a1b8-44f1-96b6-c57b13e375c3" targetNamespace="http://schemas.microsoft.com/office/2006/metadata/properties" ma:root="true" ma:fieldsID="a62ab23d8bc7c4cbd2cb399a80d7297a" ns2:_="" ns3:_="">
    <xsd:import namespace="97226b21-74a9-44d4-90b0-48eb3bf35f84"/>
    <xsd:import namespace="071af952-a1b8-44f1-96b6-c57b13e37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26b21-74a9-44d4-90b0-48eb3bf35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แท็กรูป" ma:readOnly="false" ma:fieldId="{5cf76f15-5ced-4ddc-b409-7134ff3c332f}" ma:taxonomyMulti="true" ma:sspId="0a6cc79c-f8a5-4544-b32e-420a8c16b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af952-a1b8-44f1-96b6-c57b13e375c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ef486d4-dcee-4662-b8dc-18975112ddc6}" ma:internalName="TaxCatchAll" ma:showField="CatchAllData" ma:web="071af952-a1b8-44f1-96b6-c57b13e37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0D420D-0269-4624-8848-02EB5FE190A0}">
  <ds:schemaRefs>
    <ds:schemaRef ds:uri="http://schemas.microsoft.com/office/2006/metadata/properties"/>
    <ds:schemaRef ds:uri="http://schemas.microsoft.com/office/infopath/2007/PartnerControls"/>
    <ds:schemaRef ds:uri="97226b21-74a9-44d4-90b0-48eb3bf35f84"/>
    <ds:schemaRef ds:uri="071af952-a1b8-44f1-96b6-c57b13e375c3"/>
  </ds:schemaRefs>
</ds:datastoreItem>
</file>

<file path=customXml/itemProps2.xml><?xml version="1.0" encoding="utf-8"?>
<ds:datastoreItem xmlns:ds="http://schemas.openxmlformats.org/officeDocument/2006/customXml" ds:itemID="{BE8B3D33-521C-467C-AED4-E7279D34E6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B94925-7F18-4FC8-9641-6CBE676D576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74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Paweena Kimsuvan</dc:creator>
  <cp:lastModifiedBy>Paweena Kimsuvan</cp:lastModifiedBy>
  <cp:revision>8</cp:revision>
  <dcterms:created xsi:type="dcterms:W3CDTF">2024-10-03T06:37:16Z</dcterms:created>
  <dcterms:modified xsi:type="dcterms:W3CDTF">2025-08-18T09:32:33Z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0x0101008D550BDA0FC10841BD6B5BE26FB3C042</vt:lpwstr>
  </property>
</Properties>
</file>