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961910" y="25052224"/>
            <a:ext cx="8361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 </a:t>
            </a:r>
            <a:r>
              <a:rPr lang="ja-JP" altLang="en-US" sz="48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​</a:t>
            </a:r>
            <a:endParaRPr lang="th-TH" sz="48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961910" y="25994343"/>
            <a:ext cx="267267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文章内容</a:t>
            </a:r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……………………………….………………………………………………………………….………………………………….……………………………………………………………………………………………………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961910" y="31001593"/>
            <a:ext cx="100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结论</a:t>
            </a:r>
            <a:r>
              <a:rPr lang="ja-JP" alt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961910" y="32201921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114311" y="35186870"/>
            <a:ext cx="7379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参考文献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39771" y="36294866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285639" y="6107078"/>
            <a:ext cx="26723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题目</a:t>
            </a:r>
            <a:endParaRPr lang="en-US" altLang="ja-JP" sz="5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algn="ctr"/>
            <a:r>
              <a:rPr lang="en-US" sz="5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TOPIC (</a:t>
            </a:r>
            <a:r>
              <a:rPr lang="zh-CN" altLang="en-US" sz="5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大写英语）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85639" y="8131363"/>
            <a:ext cx="26591956" cy="38779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zh-CN" altLang="en-US" sz="3600" b="1" dirty="0">
                <a:latin typeface="TH SarabunPSK"/>
                <a:ea typeface="Times New Roman" panose="02020603050405020304" pitchFamily="18" charset="0"/>
                <a:cs typeface="TH SarabunPSK"/>
              </a:rPr>
              <a:t>通讯作者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1*</a:t>
            </a:r>
            <a:r>
              <a:rPr lang="en-US" sz="4800" b="1" dirty="0">
                <a:latin typeface="TH SarabunPSK"/>
                <a:ea typeface="Times New Roman" panose="02020603050405020304" pitchFamily="18" charset="0"/>
                <a:cs typeface="TH SarabunPSK"/>
              </a:rPr>
              <a:t>, </a:t>
            </a:r>
            <a:r>
              <a:rPr lang="zh-CN" altLang="en-US" sz="4000" b="1" dirty="0">
                <a:latin typeface="TH SarabunPSK"/>
                <a:ea typeface="Times New Roman" panose="02020603050405020304" pitchFamily="18" charset="0"/>
                <a:cs typeface="TH SarabunPSK"/>
              </a:rPr>
              <a:t>合作者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2</a:t>
            </a:r>
            <a:endParaRPr lang="en-US" sz="4000" b="1" dirty="0">
              <a:solidFill>
                <a:srgbClr val="FF0000"/>
              </a:solidFill>
              <a:latin typeface="TH SarabunPSK"/>
              <a:ea typeface="Times New Roman" panose="02020603050405020304" pitchFamily="18" charset="0"/>
              <a:cs typeface="TH SarabunPSK"/>
            </a:endParaRPr>
          </a:p>
          <a:p>
            <a:pPr algn="r"/>
            <a:r>
              <a:rPr lang="en-US" sz="4800" b="1" dirty="0">
                <a:latin typeface="TH SarabunPSK"/>
                <a:ea typeface="Times New Roman" panose="02020603050405020304" pitchFamily="18" charset="0"/>
                <a:cs typeface="TH SarabunPSK"/>
              </a:rPr>
              <a:t>First Author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1 *</a:t>
            </a:r>
            <a:r>
              <a:rPr lang="en-US" sz="4800" b="1" dirty="0">
                <a:latin typeface="TH SarabunPSK"/>
                <a:ea typeface="Times New Roman" panose="02020603050405020304" pitchFamily="18" charset="0"/>
                <a:cs typeface="TH SarabunPSK"/>
              </a:rPr>
              <a:t>, Co-Author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2</a:t>
            </a:r>
            <a:endParaRPr lang="en-US" sz="4800" b="1" baseline="30000" dirty="0">
              <a:solidFill>
                <a:srgbClr val="FF0000"/>
              </a:solidFill>
              <a:latin typeface="TH SarabunPSK"/>
              <a:ea typeface="Times New Roman" panose="02020603050405020304" pitchFamily="18" charset="0"/>
              <a:cs typeface="TH SarabunPSK"/>
            </a:endParaRPr>
          </a:p>
          <a:p>
            <a:pPr algn="r"/>
            <a:r>
              <a:rPr lang="en-US" sz="6000" baseline="30000" dirty="0">
                <a:latin typeface="TH SarabunPSK"/>
                <a:cs typeface="TH SarabunPSK"/>
              </a:rPr>
              <a:t>1</a:t>
            </a:r>
            <a:r>
              <a:rPr lang="en-US" sz="5400" dirty="0">
                <a:latin typeface="TH SarabunPSK"/>
                <a:cs typeface="TH SarabunPSK"/>
              </a:rPr>
              <a:t>XXXXX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大学，</a:t>
            </a:r>
            <a:r>
              <a:rPr lang="en-US" sz="5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r>
              <a:rPr lang="en-US" sz="5400" dirty="0">
                <a:latin typeface="TH SarabunPSK"/>
                <a:cs typeface="TH SarabunPSK"/>
              </a:rPr>
              <a:t>XXXXX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大学</a:t>
            </a:r>
            <a:endParaRPr lang="en-US" sz="5400" b="1" baseline="30000" dirty="0">
              <a:latin typeface="SimSun" panose="02010600030101010101" pitchFamily="2" charset="-122"/>
              <a:ea typeface="SimSun" panose="02010600030101010101" pitchFamily="2" charset="-122"/>
              <a:cs typeface="TH SarabunPSK"/>
            </a:endParaRPr>
          </a:p>
          <a:p>
            <a:pPr algn="r"/>
            <a:r>
              <a:rPr lang="en-US" sz="4800" baseline="30000" dirty="0">
                <a:latin typeface="TH SarabunPSK"/>
                <a:cs typeface="TH SarabunPSK"/>
              </a:rPr>
              <a:t>1</a:t>
            </a:r>
            <a:r>
              <a:rPr lang="en-US" sz="4400" dirty="0">
                <a:latin typeface="TH SarabunPSK"/>
                <a:cs typeface="TH SarabunPSK"/>
              </a:rPr>
              <a:t>Faculty of </a:t>
            </a:r>
            <a:r>
              <a:rPr lang="en-US" sz="4400" dirty="0" err="1">
                <a:latin typeface="TH SarabunPSK"/>
                <a:cs typeface="TH SarabunPSK"/>
              </a:rPr>
              <a:t>aaa</a:t>
            </a:r>
            <a:r>
              <a:rPr lang="en-US" sz="4400" dirty="0">
                <a:latin typeface="TH SarabunPSK"/>
                <a:cs typeface="TH SarabunPSK"/>
              </a:rPr>
              <a:t>*, </a:t>
            </a:r>
            <a:r>
              <a:rPr lang="en-US" sz="4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dirty="0">
                <a:latin typeface="TH SarabunPSK"/>
                <a:cs typeface="TH SarabunPSK"/>
              </a:rPr>
              <a:t>XXXXX University</a:t>
            </a:r>
          </a:p>
          <a:p>
            <a:pPr algn="r"/>
            <a:r>
              <a:rPr lang="en-US" altLang="zh-CN" sz="4400" dirty="0">
                <a:latin typeface="TH SarabunPSK"/>
                <a:ea typeface="等线"/>
                <a:cs typeface="TH SarabunPSK"/>
              </a:rPr>
              <a:t>*</a:t>
            </a:r>
            <a:r>
              <a:rPr lang="en-US" altLang="zh-CN" sz="4400" b="1" dirty="0">
                <a:latin typeface="TH SarabunPSK"/>
                <a:ea typeface="等线"/>
                <a:cs typeface="TH SarabunPSK"/>
              </a:rPr>
              <a:t>Corresponding Author:….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填写通讯作者的英文名</a:t>
            </a:r>
            <a:r>
              <a:rPr lang="en-US" altLang="zh-CN" sz="2800" b="1" dirty="0">
                <a:latin typeface="TH SarabunPSK"/>
                <a:cs typeface="TH SarabunPSK"/>
              </a:rPr>
              <a:t>….</a:t>
            </a: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,</a:t>
            </a:r>
            <a:r>
              <a:rPr lang="en-US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 </a:t>
            </a:r>
            <a:r>
              <a:rPr lang="en-US" altLang="zh-CN" sz="4400" dirty="0">
                <a:latin typeface="TH SarabunPSK"/>
                <a:ea typeface="等线"/>
                <a:cs typeface="TH SarabunPSK"/>
              </a:rPr>
              <a:t>E-mail: </a:t>
            </a:r>
            <a:r>
              <a:rPr lang="en-US" altLang="zh-CN" sz="2800" b="1" dirty="0">
                <a:latin typeface="TH SarabunPSK"/>
                <a:cs typeface="TH SarabunPSK"/>
              </a:rPr>
              <a:t>….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只能</a:t>
            </a:r>
            <a:r>
              <a:rPr lang="zh-CN" altLang="en-US" sz="2800" b="1" dirty="0">
                <a:solidFill>
                  <a:srgbClr val="FF0000"/>
                </a:solidFill>
                <a:latin typeface="TH SarabunPSK"/>
                <a:ea typeface="Times New Roman" panose="02020603050405020304" pitchFamily="18" charset="0"/>
                <a:cs typeface="TH SarabunPSK"/>
              </a:rPr>
              <a:t>通讯作者的电子邮件</a:t>
            </a:r>
            <a:r>
              <a:rPr lang="en-US" altLang="zh-CN" sz="4400" b="1" dirty="0">
                <a:latin typeface="TH SarabunPSK"/>
                <a:cs typeface="TH SarabunPSK"/>
              </a:rPr>
              <a:t>….</a:t>
            </a:r>
            <a:endParaRPr lang="en-US" altLang="zh-CN" sz="4400" b="1" baseline="30000" dirty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1086118" y="12925261"/>
            <a:ext cx="9101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摘要</a:t>
            </a:r>
            <a:endParaRPr lang="th-TH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14173555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关键词 </a:t>
            </a:r>
            <a:r>
              <a:rPr lang="th-TH" altLang="zh-CN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………………………………………….………………………………………….………………………………………….……………………………………………………………………………………………………..……..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14311" y="21651070"/>
            <a:ext cx="697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引言 </a:t>
            </a:r>
            <a:endParaRPr lang="th-TH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4311" y="22581401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1710" y="18219262"/>
            <a:ext cx="267267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r>
              <a:rPr lang="en-US" altLang="zh-CN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Keywords</a:t>
            </a:r>
            <a:r>
              <a:rPr lang="th-TH" altLang="zh-CN" sz="4400" b="1" dirty="0">
                <a:latin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………………………………………….………………………………………….………………………………………….………………………………………………………………………….…………………………..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1114311" y="17394099"/>
            <a:ext cx="9101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Abstract</a:t>
            </a:r>
            <a:endParaRPr lang="th-TH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9" ma:contentTypeDescription="สร้างเอกสารใหม่" ma:contentTypeScope="" ma:versionID="35df633fdae27c99b76d723a0ea71818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a62ab23d8bc7c4cbd2cb399a80d7297a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A76D6-369E-4597-996F-748D7D26698A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2.xml><?xml version="1.0" encoding="utf-8"?>
<ds:datastoreItem xmlns:ds="http://schemas.openxmlformats.org/officeDocument/2006/customXml" ds:itemID="{38755BFF-E406-41E3-B2F2-CE5075685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BFC4E-5615-49BA-A5B9-864D7CAAE2A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116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11</cp:revision>
  <dcterms:created xsi:type="dcterms:W3CDTF">2024-10-03T06:37:16Z</dcterms:created>
  <dcterms:modified xsi:type="dcterms:W3CDTF">2025-08-18T09:31:36Z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