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7" d="100"/>
          <a:sy n="17" d="100"/>
        </p:scale>
        <p:origin x="24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273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854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360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92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165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607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075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89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513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498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145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57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7EFD2596-29C3-4BED-84A9-796F10BAF116}"/>
              </a:ext>
            </a:extLst>
          </p:cNvPr>
          <p:cNvSpPr txBox="1"/>
          <p:nvPr/>
        </p:nvSpPr>
        <p:spPr>
          <a:xfrm>
            <a:off x="1182273" y="5604890"/>
            <a:ext cx="26723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题目</a:t>
            </a:r>
            <a:endParaRPr lang="en-US" altLang="ja-JP" sz="5400" b="1" dirty="0">
              <a:latin typeface="SimSun" panose="02010600030101010101" pitchFamily="2" charset="-122"/>
              <a:ea typeface="SimSun" panose="02010600030101010101" pitchFamily="2" charset="-122"/>
              <a:cs typeface="TH SarabunPSK" panose="020B0500040200020003" pitchFamily="34" charset="-34"/>
            </a:endParaRPr>
          </a:p>
          <a:p>
            <a:pPr algn="ctr"/>
            <a:r>
              <a:rPr lang="en-US" sz="5400" b="1" dirty="0"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TOPIC (</a:t>
            </a:r>
            <a:r>
              <a:rPr lang="zh-CN" altLang="en-US" sz="5400" b="1" dirty="0"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大写英语）</a:t>
            </a:r>
            <a:endParaRPr lang="th-TH" sz="4400" b="1" dirty="0">
              <a:latin typeface="SimSun" panose="02010600030101010101" pitchFamily="2" charset="-122"/>
              <a:ea typeface="SimSun" panose="02010600030101010101" pitchFamily="2" charset="-122"/>
              <a:cs typeface="TH SarabunPSK" panose="020B0500040200020003" pitchFamily="34" charset="-34"/>
            </a:endParaRPr>
          </a:p>
        </p:txBody>
      </p:sp>
      <p:sp>
        <p:nvSpPr>
          <p:cNvPr id="60" name="สี่เหลี่ยมผืนผ้า 15">
            <a:extLst>
              <a:ext uri="{FF2B5EF4-FFF2-40B4-BE49-F238E27FC236}">
                <a16:creationId xmlns:a16="http://schemas.microsoft.com/office/drawing/2014/main" id="{DA26443B-6368-46F7-B1AB-C19DBFD659E9}"/>
              </a:ext>
            </a:extLst>
          </p:cNvPr>
          <p:cNvSpPr/>
          <p:nvPr/>
        </p:nvSpPr>
        <p:spPr>
          <a:xfrm>
            <a:off x="1321535" y="7018464"/>
            <a:ext cx="26591956" cy="387798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zh-CN" altLang="en-US" sz="3600" b="1" dirty="0">
                <a:latin typeface="TH SarabunPSK"/>
                <a:ea typeface="Times New Roman" panose="02020603050405020304" pitchFamily="18" charset="0"/>
                <a:cs typeface="TH SarabunPSK"/>
              </a:rPr>
              <a:t>通讯作者</a:t>
            </a:r>
            <a:r>
              <a:rPr lang="en-US" sz="4800" b="1" baseline="30000" dirty="0">
                <a:latin typeface="TH SarabunPSK"/>
                <a:ea typeface="Times New Roman" panose="02020603050405020304" pitchFamily="18" charset="0"/>
                <a:cs typeface="TH SarabunPSK"/>
              </a:rPr>
              <a:t>1*</a:t>
            </a:r>
            <a:r>
              <a:rPr lang="en-US" sz="4800" b="1" dirty="0">
                <a:latin typeface="TH SarabunPSK"/>
                <a:ea typeface="Times New Roman" panose="02020603050405020304" pitchFamily="18" charset="0"/>
                <a:cs typeface="TH SarabunPSK"/>
              </a:rPr>
              <a:t>, </a:t>
            </a:r>
            <a:r>
              <a:rPr lang="zh-CN" altLang="en-US" sz="4000" b="1" dirty="0">
                <a:latin typeface="TH SarabunPSK"/>
                <a:ea typeface="Times New Roman" panose="02020603050405020304" pitchFamily="18" charset="0"/>
                <a:cs typeface="TH SarabunPSK"/>
              </a:rPr>
              <a:t>合作者</a:t>
            </a:r>
            <a:r>
              <a:rPr lang="en-US" sz="4800" b="1" baseline="30000" dirty="0">
                <a:latin typeface="TH SarabunPSK"/>
                <a:ea typeface="Times New Roman" panose="02020603050405020304" pitchFamily="18" charset="0"/>
                <a:cs typeface="TH SarabunPSK"/>
              </a:rPr>
              <a:t>2</a:t>
            </a:r>
            <a:endParaRPr lang="en-US" sz="4000" b="1" dirty="0">
              <a:solidFill>
                <a:srgbClr val="FF0000"/>
              </a:solidFill>
              <a:latin typeface="TH SarabunPSK"/>
              <a:ea typeface="Times New Roman" panose="02020603050405020304" pitchFamily="18" charset="0"/>
              <a:cs typeface="TH SarabunPSK"/>
            </a:endParaRPr>
          </a:p>
          <a:p>
            <a:pPr algn="r"/>
            <a:r>
              <a:rPr lang="en-US" sz="4800" b="1" dirty="0">
                <a:latin typeface="TH SarabunPSK"/>
                <a:ea typeface="Times New Roman" panose="02020603050405020304" pitchFamily="18" charset="0"/>
                <a:cs typeface="TH SarabunPSK"/>
              </a:rPr>
              <a:t>First Author</a:t>
            </a:r>
            <a:r>
              <a:rPr lang="en-US" sz="4800" b="1" baseline="30000" dirty="0">
                <a:latin typeface="TH SarabunPSK"/>
                <a:ea typeface="Times New Roman" panose="02020603050405020304" pitchFamily="18" charset="0"/>
                <a:cs typeface="TH SarabunPSK"/>
              </a:rPr>
              <a:t>1 *</a:t>
            </a:r>
            <a:r>
              <a:rPr lang="en-US" sz="4800" b="1" dirty="0">
                <a:latin typeface="TH SarabunPSK"/>
                <a:ea typeface="Times New Roman" panose="02020603050405020304" pitchFamily="18" charset="0"/>
                <a:cs typeface="TH SarabunPSK"/>
              </a:rPr>
              <a:t>, Co-Author</a:t>
            </a:r>
            <a:r>
              <a:rPr lang="en-US" sz="4800" b="1" baseline="30000" dirty="0">
                <a:latin typeface="TH SarabunPSK"/>
                <a:ea typeface="Times New Roman" panose="02020603050405020304" pitchFamily="18" charset="0"/>
                <a:cs typeface="TH SarabunPSK"/>
              </a:rPr>
              <a:t>2</a:t>
            </a:r>
            <a:endParaRPr lang="en-US" sz="4800" b="1" baseline="30000" dirty="0">
              <a:solidFill>
                <a:srgbClr val="FF0000"/>
              </a:solidFill>
              <a:latin typeface="TH SarabunPSK"/>
              <a:ea typeface="Times New Roman" panose="02020603050405020304" pitchFamily="18" charset="0"/>
              <a:cs typeface="TH SarabunPSK"/>
            </a:endParaRPr>
          </a:p>
          <a:p>
            <a:pPr algn="r"/>
            <a:r>
              <a:rPr lang="en-US" sz="6000" baseline="30000" dirty="0">
                <a:latin typeface="TH SarabunPSK"/>
                <a:cs typeface="TH SarabunPSK"/>
              </a:rPr>
              <a:t>1</a:t>
            </a:r>
            <a:r>
              <a:rPr lang="en-US" sz="5400" dirty="0">
                <a:latin typeface="TH SarabunPSK"/>
                <a:cs typeface="TH SarabunPSK"/>
              </a:rPr>
              <a:t>XXXXX</a:t>
            </a:r>
            <a:r>
              <a:rPr lang="zh-CN" altLang="en-US" sz="3600" dirty="0">
                <a:latin typeface="SimSun" panose="02010600030101010101" pitchFamily="2" charset="-122"/>
                <a:ea typeface="SimSun" panose="02010600030101010101" pitchFamily="2" charset="-122"/>
                <a:cs typeface="TH SarabunPSK"/>
              </a:rPr>
              <a:t>大学，</a:t>
            </a:r>
            <a:r>
              <a:rPr lang="en-US" sz="54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</a:t>
            </a:r>
            <a:r>
              <a:rPr lang="en-US" sz="5400" dirty="0">
                <a:latin typeface="TH SarabunPSK"/>
                <a:cs typeface="TH SarabunPSK"/>
              </a:rPr>
              <a:t>XXXXX</a:t>
            </a:r>
            <a:r>
              <a:rPr lang="zh-CN" altLang="en-US" sz="3600" dirty="0">
                <a:latin typeface="SimSun" panose="02010600030101010101" pitchFamily="2" charset="-122"/>
                <a:ea typeface="SimSun" panose="02010600030101010101" pitchFamily="2" charset="-122"/>
                <a:cs typeface="TH SarabunPSK"/>
              </a:rPr>
              <a:t>大学</a:t>
            </a:r>
            <a:endParaRPr lang="en-US" sz="5400" b="1" baseline="30000" dirty="0">
              <a:latin typeface="SimSun" panose="02010600030101010101" pitchFamily="2" charset="-122"/>
              <a:ea typeface="SimSun" panose="02010600030101010101" pitchFamily="2" charset="-122"/>
              <a:cs typeface="TH SarabunPSK"/>
            </a:endParaRPr>
          </a:p>
          <a:p>
            <a:pPr algn="r"/>
            <a:r>
              <a:rPr lang="en-US" sz="4800" baseline="30000" dirty="0">
                <a:latin typeface="TH SarabunPSK"/>
                <a:cs typeface="TH SarabunPSK"/>
              </a:rPr>
              <a:t>1</a:t>
            </a:r>
            <a:r>
              <a:rPr lang="en-US" sz="4400" dirty="0">
                <a:latin typeface="TH SarabunPSK"/>
                <a:cs typeface="TH SarabunPSK"/>
              </a:rPr>
              <a:t>Faculty of </a:t>
            </a:r>
            <a:r>
              <a:rPr lang="en-US" sz="4400" dirty="0" err="1">
                <a:latin typeface="TH SarabunPSK"/>
                <a:cs typeface="TH SarabunPSK"/>
              </a:rPr>
              <a:t>aaa</a:t>
            </a:r>
            <a:r>
              <a:rPr lang="en-US" sz="4400" dirty="0">
                <a:latin typeface="TH SarabunPSK"/>
                <a:cs typeface="TH SarabunPSK"/>
              </a:rPr>
              <a:t>*, </a:t>
            </a:r>
            <a:r>
              <a:rPr lang="en-US" sz="44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4400" dirty="0">
                <a:latin typeface="TH SarabunPSK"/>
                <a:cs typeface="TH SarabunPSK"/>
              </a:rPr>
              <a:t>XXXXX University</a:t>
            </a:r>
          </a:p>
          <a:p>
            <a:pPr algn="r"/>
            <a:r>
              <a:rPr lang="en-US" altLang="zh-CN" sz="4400" dirty="0">
                <a:latin typeface="TH SarabunPSK"/>
                <a:ea typeface="等线"/>
                <a:cs typeface="TH SarabunPSK"/>
              </a:rPr>
              <a:t>*</a:t>
            </a:r>
            <a:r>
              <a:rPr lang="en-US" altLang="zh-CN" sz="4400" b="1" dirty="0">
                <a:latin typeface="TH SarabunPSK"/>
                <a:ea typeface="等线"/>
                <a:cs typeface="TH SarabunPSK"/>
              </a:rPr>
              <a:t>Corresponding Author:….</a:t>
            </a:r>
            <a:r>
              <a:rPr lang="zh-CN" altLang="en-US" sz="2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H SarabunPSK"/>
              </a:rPr>
              <a:t>填写通讯作者的英文名</a:t>
            </a:r>
            <a:r>
              <a:rPr lang="en-US" altLang="zh-CN" sz="2800" b="1" dirty="0">
                <a:latin typeface="TH SarabunPSK"/>
                <a:cs typeface="TH SarabunPSK"/>
              </a:rPr>
              <a:t>….</a:t>
            </a:r>
            <a:r>
              <a:rPr lang="en-US" altLang="zh-CN" sz="2800" b="1" dirty="0">
                <a:latin typeface="SimSun" panose="02010600030101010101" pitchFamily="2" charset="-122"/>
                <a:ea typeface="SimSun" panose="02010600030101010101" pitchFamily="2" charset="-122"/>
                <a:cs typeface="TH SarabunPSK"/>
              </a:rPr>
              <a:t>,</a:t>
            </a:r>
            <a:r>
              <a:rPr lang="en-US" altLang="zh-CN" sz="2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H SarabunPSK"/>
              </a:rPr>
              <a:t> </a:t>
            </a:r>
            <a:r>
              <a:rPr lang="en-US" altLang="zh-CN" sz="4400" dirty="0">
                <a:latin typeface="TH SarabunPSK"/>
                <a:ea typeface="等线"/>
                <a:cs typeface="TH SarabunPSK"/>
              </a:rPr>
              <a:t>E-mail: </a:t>
            </a:r>
            <a:r>
              <a:rPr lang="en-US" altLang="zh-CN" sz="2800" b="1" dirty="0">
                <a:latin typeface="TH SarabunPSK"/>
                <a:cs typeface="TH SarabunPSK"/>
              </a:rPr>
              <a:t>….</a:t>
            </a:r>
            <a:r>
              <a:rPr lang="zh-CN" altLang="en-US" sz="2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H SarabunPSK"/>
              </a:rPr>
              <a:t>只能</a:t>
            </a:r>
            <a:r>
              <a:rPr lang="zh-CN" altLang="en-US" sz="2800" b="1" dirty="0">
                <a:solidFill>
                  <a:srgbClr val="FF0000"/>
                </a:solidFill>
                <a:latin typeface="TH SarabunPSK"/>
                <a:ea typeface="Times New Roman" panose="02020603050405020304" pitchFamily="18" charset="0"/>
                <a:cs typeface="TH SarabunPSK"/>
              </a:rPr>
              <a:t>通讯作者的电子邮件</a:t>
            </a:r>
            <a:r>
              <a:rPr lang="en-US" altLang="zh-CN" sz="4400" b="1" dirty="0">
                <a:latin typeface="TH SarabunPSK"/>
                <a:cs typeface="TH SarabunPSK"/>
              </a:rPr>
              <a:t>….</a:t>
            </a:r>
            <a:endParaRPr lang="en-US" altLang="zh-CN" sz="4400" b="1" baseline="30000" dirty="0">
              <a:solidFill>
                <a:srgbClr val="FF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124B3C3-92EA-4CA4-A8D8-7A4CA0FB0621}"/>
              </a:ext>
            </a:extLst>
          </p:cNvPr>
          <p:cNvSpPr/>
          <p:nvPr/>
        </p:nvSpPr>
        <p:spPr>
          <a:xfrm>
            <a:off x="1047475" y="10447270"/>
            <a:ext cx="91012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摘要</a:t>
            </a:r>
            <a:endParaRPr lang="th-TH" sz="44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H SarabunPSK" panose="020B0500040200020003" pitchFamily="34" charset="-3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12198" y="11695564"/>
            <a:ext cx="267267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内容</a:t>
            </a:r>
            <a:r>
              <a:rPr lang="en-US" altLang="zh-CN" sz="44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 </a:t>
            </a:r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.………………………………….………………….…………………………………………………………………………………………...</a:t>
            </a:r>
          </a:p>
          <a:p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ja-JP" altLang="en-US" sz="4400" b="1" dirty="0"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关键词 </a:t>
            </a:r>
            <a:r>
              <a:rPr lang="th-TH" altLang="zh-CN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………………………………………….………………………………………….………………………………………….……………………………………………………..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9CCEF5C-9DF0-470E-BFFF-2B0F22E1F862}"/>
              </a:ext>
            </a:extLst>
          </p:cNvPr>
          <p:cNvSpPr/>
          <p:nvPr/>
        </p:nvSpPr>
        <p:spPr>
          <a:xfrm>
            <a:off x="1189977" y="17757533"/>
            <a:ext cx="697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引言 </a:t>
            </a:r>
            <a:endParaRPr lang="th-TH" sz="44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TH SarabunPSK" panose="020B0500040200020003" pitchFamily="34" charset="-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89977" y="18687864"/>
            <a:ext cx="26726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内容</a:t>
            </a:r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………………………………………………………………….………………………………….………………….…………………………………………………………………………………………...</a:t>
            </a:r>
          </a:p>
          <a:p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A08ABD2-1612-4531-A533-6CB09827BF0D}"/>
              </a:ext>
            </a:extLst>
          </p:cNvPr>
          <p:cNvSpPr/>
          <p:nvPr/>
        </p:nvSpPr>
        <p:spPr>
          <a:xfrm>
            <a:off x="1189977" y="20513069"/>
            <a:ext cx="112209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研究目的​</a:t>
            </a:r>
            <a:endParaRPr lang="th-TH" sz="4400" b="1" dirty="0">
              <a:latin typeface="SimSun" panose="02010600030101010101" pitchFamily="2" charset="-122"/>
              <a:ea typeface="SimSun" panose="02010600030101010101" pitchFamily="2" charset="-122"/>
              <a:cs typeface="TH SarabunPSK" panose="020B0500040200020003" pitchFamily="34" charset="-3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EC8B02E-C03D-4C06-B5F0-88D13A8A1278}"/>
              </a:ext>
            </a:extLst>
          </p:cNvPr>
          <p:cNvSpPr/>
          <p:nvPr/>
        </p:nvSpPr>
        <p:spPr>
          <a:xfrm>
            <a:off x="1112198" y="23403201"/>
            <a:ext cx="100572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文献综述</a:t>
            </a:r>
            <a:endParaRPr lang="th-TH" sz="44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TH SarabunPSK" panose="020B0500040200020003" pitchFamily="34" charset="-3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C785B22-4781-4763-9BDF-4AD7F517FD12}"/>
              </a:ext>
            </a:extLst>
          </p:cNvPr>
          <p:cNvSpPr/>
          <p:nvPr/>
        </p:nvSpPr>
        <p:spPr>
          <a:xfrm>
            <a:off x="1182273" y="26407129"/>
            <a:ext cx="83152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研究方法​</a:t>
            </a:r>
            <a:endParaRPr lang="th-TH" sz="4400" b="1" dirty="0">
              <a:latin typeface="SimSun" panose="02010600030101010101" pitchFamily="2" charset="-122"/>
              <a:ea typeface="SimSun" panose="02010600030101010101" pitchFamily="2" charset="-122"/>
              <a:cs typeface="TH SarabunPSK" panose="020B0500040200020003" pitchFamily="34" charset="-34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86737" y="21467457"/>
            <a:ext cx="26726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内容</a:t>
            </a:r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………………………………………………………………….………………………………….………………….…………………………………………………………………………………………...</a:t>
            </a:r>
          </a:p>
          <a:p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264598" y="27474312"/>
            <a:ext cx="26726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内容</a:t>
            </a:r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………………………………………………………………….………………………………….………………….…………………………………………………………………………………………...</a:t>
            </a:r>
          </a:p>
          <a:p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264598" y="24470594"/>
            <a:ext cx="26726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内容</a:t>
            </a:r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………………………………………………………………….………………………………….………………….…………………………………………………………………………………………...</a:t>
            </a:r>
          </a:p>
          <a:p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9D6C37C-BA71-4A8D-B7C0-79CF2138BFC7}"/>
              </a:ext>
            </a:extLst>
          </p:cNvPr>
          <p:cNvSpPr/>
          <p:nvPr/>
        </p:nvSpPr>
        <p:spPr>
          <a:xfrm>
            <a:off x="1339137" y="29571820"/>
            <a:ext cx="116330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研究结果</a:t>
            </a:r>
            <a:endParaRPr lang="th-TH" sz="4400" b="1" dirty="0">
              <a:latin typeface="SimSun" panose="02010600030101010101" pitchFamily="2" charset="-122"/>
              <a:ea typeface="SimSun" panose="02010600030101010101" pitchFamily="2" charset="-122"/>
              <a:cs typeface="TH SarabunPSK" panose="020B0500040200020003" pitchFamily="34" charset="-3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339137" y="30632617"/>
            <a:ext cx="26726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内容</a:t>
            </a:r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………………………………………………………………….………………………………….………………….…………………………………………………………………………………………...</a:t>
            </a:r>
          </a:p>
          <a:p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134D83D-830C-47FE-A786-84F9BC58AF69}"/>
              </a:ext>
            </a:extLst>
          </p:cNvPr>
          <p:cNvSpPr/>
          <p:nvPr/>
        </p:nvSpPr>
        <p:spPr>
          <a:xfrm>
            <a:off x="1339137" y="32672325"/>
            <a:ext cx="12344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b="1" dirty="0"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结论</a:t>
            </a:r>
            <a:endParaRPr lang="th-TH" sz="4800" b="1" dirty="0">
              <a:latin typeface="SimSun" panose="02010600030101010101" pitchFamily="2" charset="-122"/>
              <a:ea typeface="SimSun" panose="02010600030101010101" pitchFamily="2" charset="-122"/>
              <a:cs typeface="TH SarabunPSK" panose="020B0500040200020003" pitchFamily="34" charset="-3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339137" y="33826195"/>
            <a:ext cx="26726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内容</a:t>
            </a:r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………………………………………………………………….………………………………….………………….…………………………………………………………………………………………...</a:t>
            </a:r>
          </a:p>
          <a:p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7C917B8-00D3-4D25-A72F-F0159D2B8B98}"/>
              </a:ext>
            </a:extLst>
          </p:cNvPr>
          <p:cNvSpPr/>
          <p:nvPr/>
        </p:nvSpPr>
        <p:spPr>
          <a:xfrm>
            <a:off x="1339137" y="35585921"/>
            <a:ext cx="89539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参考文献</a:t>
            </a:r>
            <a:endParaRPr lang="th-TH" sz="4400" b="1" dirty="0">
              <a:latin typeface="SimSun" panose="02010600030101010101" pitchFamily="2" charset="-122"/>
              <a:ea typeface="SimSun" panose="02010600030101010101" pitchFamily="2" charset="-122"/>
              <a:cs typeface="TH SarabunPSK" panose="020B0500040200020003" pitchFamily="34" charset="-3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264598" y="36682120"/>
            <a:ext cx="26726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H SarabunPSK" panose="020B0500040200020003" pitchFamily="34" charset="-34"/>
              </a:rPr>
              <a:t>内容</a:t>
            </a:r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………………………………………………………………….………………………………….………………….…………………………………………………………………………………………...</a:t>
            </a:r>
          </a:p>
          <a:p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14874" y="15116531"/>
            <a:ext cx="2672675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</a:t>
            </a:r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………………………………………………………………….………………………………….………………….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  <a:r>
              <a:rPr lang="en-US" altLang="zh-CN" sz="4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Keywords</a:t>
            </a:r>
            <a:r>
              <a:rPr lang="th-TH" altLang="zh-CN" sz="4400" b="1" dirty="0">
                <a:latin typeface="Times New Roman" panose="02020603050405020304" pitchFamily="18" charset="0"/>
                <a:cs typeface="TH SarabunPSK" panose="020B0500040200020003" pitchFamily="34" charset="-34"/>
              </a:rPr>
              <a:t>: </a:t>
            </a:r>
            <a:r>
              <a:rPr lang="en-US" altLang="zh-CN" sz="4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………………………………………….………………………………………….………………………………………….…………………………………………………..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124B3C3-92EA-4CA4-A8D8-7A4CA0FB0621}"/>
              </a:ext>
            </a:extLst>
          </p:cNvPr>
          <p:cNvSpPr/>
          <p:nvPr/>
        </p:nvSpPr>
        <p:spPr>
          <a:xfrm>
            <a:off x="1047475" y="14291368"/>
            <a:ext cx="91012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Abstract</a:t>
            </a:r>
            <a:endParaRPr lang="th-TH" sz="44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1566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226b21-74a9-44d4-90b0-48eb3bf35f84">
      <Terms xmlns="http://schemas.microsoft.com/office/infopath/2007/PartnerControls"/>
    </lcf76f155ced4ddcb4097134ff3c332f>
    <TaxCatchAll xmlns="071af952-a1b8-44f1-96b6-c57b13e375c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8D550BDA0FC10841BD6B5BE26FB3C042" ma:contentTypeVersion="19" ma:contentTypeDescription="สร้างเอกสารใหม่" ma:contentTypeScope="" ma:versionID="35df633fdae27c99b76d723a0ea71818">
  <xsd:schema xmlns:xsd="http://www.w3.org/2001/XMLSchema" xmlns:xs="http://www.w3.org/2001/XMLSchema" xmlns:p="http://schemas.microsoft.com/office/2006/metadata/properties" xmlns:ns2="97226b21-74a9-44d4-90b0-48eb3bf35f84" xmlns:ns3="071af952-a1b8-44f1-96b6-c57b13e375c3" targetNamespace="http://schemas.microsoft.com/office/2006/metadata/properties" ma:root="true" ma:fieldsID="a62ab23d8bc7c4cbd2cb399a80d7297a" ns2:_="" ns3:_="">
    <xsd:import namespace="97226b21-74a9-44d4-90b0-48eb3bf35f84"/>
    <xsd:import namespace="071af952-a1b8-44f1-96b6-c57b13e375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26b21-74a9-44d4-90b0-48eb3bf35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แท็กรูป" ma:readOnly="false" ma:fieldId="{5cf76f15-5ced-4ddc-b409-7134ff3c332f}" ma:taxonomyMulti="true" ma:sspId="0a6cc79c-f8a5-4544-b32e-420a8c16b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af952-a1b8-44f1-96b6-c57b13e375c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แชร์กับ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แชร์พร้อมกับรายละเอียด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ef486d4-dcee-4662-b8dc-18975112ddc6}" ma:internalName="TaxCatchAll" ma:showField="CatchAllData" ma:web="071af952-a1b8-44f1-96b6-c57b13e375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1F48E1-DA98-4757-8532-8E4B63432F1C}">
  <ds:schemaRefs>
    <ds:schemaRef ds:uri="http://schemas.microsoft.com/office/2006/metadata/properties"/>
    <ds:schemaRef ds:uri="http://schemas.microsoft.com/office/infopath/2007/PartnerControls"/>
    <ds:schemaRef ds:uri="97226b21-74a9-44d4-90b0-48eb3bf35f84"/>
    <ds:schemaRef ds:uri="071af952-a1b8-44f1-96b6-c57b13e375c3"/>
  </ds:schemaRefs>
</ds:datastoreItem>
</file>

<file path=customXml/itemProps2.xml><?xml version="1.0" encoding="utf-8"?>
<ds:datastoreItem xmlns:ds="http://schemas.openxmlformats.org/officeDocument/2006/customXml" ds:itemID="{DB3EE23C-0A3E-4756-BFD2-CA3437B01B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8590BC-75B5-4E97-A158-FA8E24D7EB8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137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SimSun</vt:lpstr>
      <vt:lpstr>Arial</vt:lpstr>
      <vt:lpstr>Calibri</vt:lpstr>
      <vt:lpstr>Calibri Light</vt:lpstr>
      <vt:lpstr>TH SarabunPSK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Paweena Kimsuvan</dc:creator>
  <cp:lastModifiedBy>Paweena Kimsuvan</cp:lastModifiedBy>
  <cp:revision>9</cp:revision>
  <dcterms:created xsi:type="dcterms:W3CDTF">2024-10-03T06:37:16Z</dcterms:created>
  <dcterms:modified xsi:type="dcterms:W3CDTF">2025-08-18T09:30:30Z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0x0101008D550BDA0FC10841BD6B5BE26FB3C042</vt:lpwstr>
  </property>
</Properties>
</file>