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880042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6" d="100"/>
          <a:sy n="16" d="100"/>
        </p:scale>
        <p:origin x="322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03/10/67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273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03/10/67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854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03/10/67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360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03/10/67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92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03/10/67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165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03/10/67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607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03/10/67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075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03/10/67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896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03/10/67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5132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03/10/67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498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03/10/67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145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6A5B3-5A3E-448F-B496-257A06131EE9}" type="datetimeFigureOut">
              <a:rPr lang="th-TH" smtClean="0"/>
              <a:t>03/10/67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57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7EFD2596-29C3-4BED-84A9-796F10BAF116}"/>
              </a:ext>
            </a:extLst>
          </p:cNvPr>
          <p:cNvSpPr txBox="1"/>
          <p:nvPr/>
        </p:nvSpPr>
        <p:spPr>
          <a:xfrm>
            <a:off x="1111147" y="8302974"/>
            <a:ext cx="267235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ชื่อบทความภาษาไทย</a:t>
            </a:r>
            <a:endParaRPr lang="th-TH" sz="7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สี่เหลี่ยมผืนผ้า 15">
            <a:extLst>
              <a:ext uri="{FF2B5EF4-FFF2-40B4-BE49-F238E27FC236}">
                <a16:creationId xmlns:a16="http://schemas.microsoft.com/office/drawing/2014/main" id="{DA26443B-6368-46F7-B1AB-C19DBFD659E9}"/>
              </a:ext>
            </a:extLst>
          </p:cNvPr>
          <p:cNvSpPr/>
          <p:nvPr/>
        </p:nvSpPr>
        <p:spPr>
          <a:xfrm>
            <a:off x="1218240" y="10647694"/>
            <a:ext cx="2659195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66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ชื่อ-นามสกุลผู้เขียนบทความ</a:t>
            </a:r>
            <a:r>
              <a:rPr lang="th-TH" sz="6600" b="1" baseline="300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</a:t>
            </a:r>
            <a:r>
              <a:rPr lang="th-TH" sz="66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, ชื่อ-นามสกุลผู้เขียนบทความร่วม</a:t>
            </a:r>
            <a:r>
              <a:rPr lang="th-TH" sz="6600" b="1" baseline="30000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2*</a:t>
            </a:r>
            <a:r>
              <a:rPr lang="en-US" altLang="zh-CN" sz="6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6600" b="1" baseline="300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r"/>
            <a:r>
              <a:rPr lang="en-US" sz="6000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หน่วยงานต้นสังกัดของผู้เขียน</a:t>
            </a:r>
            <a:r>
              <a:rPr lang="en-US" altLang="zh-CN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5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5400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หน่วยงานต้นสังกัดของผู้เขียนร่วม</a:t>
            </a:r>
            <a:r>
              <a:rPr lang="en-US" altLang="zh-CN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5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altLang="zh-CN" sz="5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*Corresponding </a:t>
            </a:r>
            <a:r>
              <a:rPr lang="en-US" altLang="zh-CN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Author E-mail: ……. </a:t>
            </a:r>
            <a:endParaRPr lang="en-US" altLang="zh-CN" sz="5400" b="1" baseline="300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24B3C3-92EA-4CA4-A8D8-7A4CA0FB0621}"/>
              </a:ext>
            </a:extLst>
          </p:cNvPr>
          <p:cNvSpPr/>
          <p:nvPr/>
        </p:nvSpPr>
        <p:spPr>
          <a:xfrm>
            <a:off x="1079948" y="15315038"/>
            <a:ext cx="63459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บทคัดย่อ</a:t>
            </a:r>
            <a:endParaRPr lang="th-TH" sz="6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005581" y="16558104"/>
            <a:ext cx="267267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sz="66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 </a:t>
            </a:r>
            <a:r>
              <a:rPr lang="en-US" altLang="zh-CN" sz="66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………………………………...………………………………………………………………….………………………………….………………….…</a:t>
            </a:r>
          </a:p>
          <a:p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……………………………………………………………………………………………………………………………………………………………………………..</a:t>
            </a:r>
          </a:p>
          <a:p>
            <a:r>
              <a:rPr lang="th-TH" altLang="zh-CN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คำสำคัญ: </a:t>
            </a:r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………………………………………………………………….………………………………………….………………………………………….……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9CCEF5C-9DF0-470E-BFFF-2B0F22E1F862}"/>
              </a:ext>
            </a:extLst>
          </p:cNvPr>
          <p:cNvSpPr/>
          <p:nvPr/>
        </p:nvSpPr>
        <p:spPr>
          <a:xfrm>
            <a:off x="1005581" y="20533637"/>
            <a:ext cx="69788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บทนำ</a:t>
            </a:r>
            <a:endParaRPr lang="th-TH" sz="6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083442" y="21736014"/>
            <a:ext cx="267267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</a:t>
            </a:r>
            <a:r>
              <a:rPr lang="en-US" altLang="zh-CN" sz="66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………………………………….………………………………………………………………….………………………………….………………….…</a:t>
            </a:r>
          </a:p>
          <a:p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……………………………………………………………………………………………………………………………………………………………………………..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08ABD2-1612-4531-A533-6CB09827BF0D}"/>
              </a:ext>
            </a:extLst>
          </p:cNvPr>
          <p:cNvSpPr/>
          <p:nvPr/>
        </p:nvSpPr>
        <p:spPr>
          <a:xfrm>
            <a:off x="1005581" y="24590542"/>
            <a:ext cx="83616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856676" y="25698538"/>
            <a:ext cx="2672675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</a:t>
            </a:r>
            <a:r>
              <a:rPr lang="en-US" altLang="zh-CN" sz="66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………………………………….………………………………………………………………….………………………………….………………….…</a:t>
            </a:r>
          </a:p>
          <a:p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……………………………………………………………………………………………………………………………………………………………………………..</a:t>
            </a:r>
          </a:p>
          <a:p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……………………………………………………………………………………………………………………………………………………………………………..</a:t>
            </a:r>
          </a:p>
          <a:p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……………………………………………………………………………………………………………………………………………………………………………..</a:t>
            </a:r>
          </a:p>
          <a:p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……………………………………………………………………………………………………………………………………………………………………………..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134D83D-830C-47FE-A786-84F9BC58AF69}"/>
              </a:ext>
            </a:extLst>
          </p:cNvPr>
          <p:cNvSpPr/>
          <p:nvPr/>
        </p:nvSpPr>
        <p:spPr>
          <a:xfrm>
            <a:off x="1005581" y="31464863"/>
            <a:ext cx="100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005581" y="32665191"/>
            <a:ext cx="267267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</a:t>
            </a:r>
            <a:r>
              <a:rPr lang="en-US" altLang="zh-CN" sz="66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………………………………….………………………………………………………………….………………………………….………………….…</a:t>
            </a:r>
          </a:p>
          <a:p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……………………………………………………………………………………………………………………………………………………………………………..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C917B8-00D3-4D25-A72F-F0159D2B8B98}"/>
              </a:ext>
            </a:extLst>
          </p:cNvPr>
          <p:cNvSpPr/>
          <p:nvPr/>
        </p:nvSpPr>
        <p:spPr>
          <a:xfrm>
            <a:off x="1005582" y="35333549"/>
            <a:ext cx="737907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เอกสารอ้างอิง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931042" y="36441545"/>
            <a:ext cx="267267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</a:t>
            </a:r>
            <a:r>
              <a:rPr lang="en-US" altLang="zh-CN" sz="66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………………………………….………………………………………………………………….………………………………….………………….…</a:t>
            </a:r>
          </a:p>
          <a:p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4261566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8D550BDA0FC10841BD6B5BE26FB3C042" ma:contentTypeVersion="18" ma:contentTypeDescription="สร้างเอกสารใหม่" ma:contentTypeScope="" ma:versionID="3943569a738391ae601c531986e22e32">
  <xsd:schema xmlns:xsd="http://www.w3.org/2001/XMLSchema" xmlns:xs="http://www.w3.org/2001/XMLSchema" xmlns:p="http://schemas.microsoft.com/office/2006/metadata/properties" xmlns:ns2="97226b21-74a9-44d4-90b0-48eb3bf35f84" xmlns:ns3="071af952-a1b8-44f1-96b6-c57b13e375c3" targetNamespace="http://schemas.microsoft.com/office/2006/metadata/properties" ma:root="true" ma:fieldsID="9cc652368fcbdff8ee852ec1a58e532f" ns2:_="" ns3:_="">
    <xsd:import namespace="97226b21-74a9-44d4-90b0-48eb3bf35f84"/>
    <xsd:import namespace="071af952-a1b8-44f1-96b6-c57b13e375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226b21-74a9-44d4-90b0-48eb3bf35f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แท็กรูป" ma:readOnly="false" ma:fieldId="{5cf76f15-5ced-4ddc-b409-7134ff3c332f}" ma:taxonomyMulti="true" ma:sspId="0a6cc79c-f8a5-4544-b32e-420a8c16be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af952-a1b8-44f1-96b6-c57b13e375c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แชร์กับ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แชร์พร้อมกับรายละเอียด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ef486d4-dcee-4662-b8dc-18975112ddc6}" ma:internalName="TaxCatchAll" ma:showField="CatchAllData" ma:web="071af952-a1b8-44f1-96b6-c57b13e375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226b21-74a9-44d4-90b0-48eb3bf35f84">
      <Terms xmlns="http://schemas.microsoft.com/office/infopath/2007/PartnerControls"/>
    </lcf76f155ced4ddcb4097134ff3c332f>
    <TaxCatchAll xmlns="071af952-a1b8-44f1-96b6-c57b13e375c3" xsi:nil="true"/>
  </documentManagement>
</p:properties>
</file>

<file path=customXml/itemProps1.xml><?xml version="1.0" encoding="utf-8"?>
<ds:datastoreItem xmlns:ds="http://schemas.openxmlformats.org/officeDocument/2006/customXml" ds:itemID="{6833B467-3C00-43FF-87E3-3775E68AF504}"/>
</file>

<file path=customXml/itemProps2.xml><?xml version="1.0" encoding="utf-8"?>
<ds:datastoreItem xmlns:ds="http://schemas.openxmlformats.org/officeDocument/2006/customXml" ds:itemID="{A78A254F-7BD1-4CD7-9DEE-B485673534C2}"/>
</file>

<file path=customXml/itemProps3.xml><?xml version="1.0" encoding="utf-8"?>
<ds:datastoreItem xmlns:ds="http://schemas.openxmlformats.org/officeDocument/2006/customXml" ds:itemID="{F5C859D9-0F7B-4832-A616-F02BFC4D978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64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Cordia New</vt:lpstr>
      <vt:lpstr>等线</vt:lpstr>
      <vt:lpstr>TH SarabunPSK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Paweena Kimsuvan</dc:creator>
  <cp:lastModifiedBy>Paweena Kimsuvan</cp:lastModifiedBy>
  <cp:revision>2</cp:revision>
  <dcterms:created xsi:type="dcterms:W3CDTF">2024-10-03T06:37:16Z</dcterms:created>
  <dcterms:modified xsi:type="dcterms:W3CDTF">2024-10-03T06:44:23Z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0x0101008D550BDA0FC10841BD6B5BE26FB3C042</vt:lpwstr>
  </property>
</Properties>
</file>