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2880042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40" d="100"/>
          <a:sy n="40" d="100"/>
        </p:scale>
        <p:origin x="1044" y="-60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7070108"/>
            <a:ext cx="24480361" cy="15040222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53" y="22690338"/>
            <a:ext cx="21600319" cy="10430151"/>
          </a:xfrm>
        </p:spPr>
        <p:txBody>
          <a:bodyPr/>
          <a:lstStyle>
            <a:lvl1pPr marL="0" indent="0" algn="ctr">
              <a:buNone/>
              <a:defRPr sz="7559"/>
            </a:lvl1pPr>
            <a:lvl2pPr marL="1440043" indent="0" algn="ctr">
              <a:buNone/>
              <a:defRPr sz="6299"/>
            </a:lvl2pPr>
            <a:lvl3pPr marL="2880086" indent="0" algn="ctr">
              <a:buNone/>
              <a:defRPr sz="5669"/>
            </a:lvl3pPr>
            <a:lvl4pPr marL="4320129" indent="0" algn="ctr">
              <a:buNone/>
              <a:defRPr sz="5040"/>
            </a:lvl4pPr>
            <a:lvl5pPr marL="5760171" indent="0" algn="ctr">
              <a:buNone/>
              <a:defRPr sz="5040"/>
            </a:lvl5pPr>
            <a:lvl6pPr marL="7200214" indent="0" algn="ctr">
              <a:buNone/>
              <a:defRPr sz="5040"/>
            </a:lvl6pPr>
            <a:lvl7pPr marL="8640257" indent="0" algn="ctr">
              <a:buNone/>
              <a:defRPr sz="5040"/>
            </a:lvl7pPr>
            <a:lvl8pPr marL="10080300" indent="0" algn="ctr">
              <a:buNone/>
              <a:defRPr sz="5040"/>
            </a:lvl8pPr>
            <a:lvl9pPr marL="11520343" indent="0" algn="ctr">
              <a:buNone/>
              <a:defRPr sz="504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2735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4854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2300034"/>
            <a:ext cx="6210092" cy="366105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2300034"/>
            <a:ext cx="18270270" cy="366105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63605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492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10770172"/>
            <a:ext cx="24840367" cy="17970262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8910440"/>
            <a:ext cx="24840367" cy="9450136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01654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11500170"/>
            <a:ext cx="12240181" cy="2741040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76075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00044"/>
            <a:ext cx="24840367" cy="83501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10590160"/>
            <a:ext cx="12183928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5780233"/>
            <a:ext cx="12183928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10590160"/>
            <a:ext cx="12243932" cy="5190073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5780233"/>
            <a:ext cx="12243932" cy="232103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0754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3896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85132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6220102"/>
            <a:ext cx="14580215" cy="30700453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4981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880042"/>
            <a:ext cx="9288887" cy="1008014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6220102"/>
            <a:ext cx="14580215" cy="30700453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2960191"/>
            <a:ext cx="9288887" cy="24010358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11450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2300044"/>
            <a:ext cx="24840367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11500170"/>
            <a:ext cx="24840367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6A5B3-5A3E-448F-B496-257A06131EE9}" type="datetimeFigureOut">
              <a:rPr lang="th-TH" smtClean="0"/>
              <a:t>04/10/67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40040601"/>
            <a:ext cx="9720143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40040601"/>
            <a:ext cx="6480096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5A40-78FF-4230-93CD-E64ACF0145D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75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FD2596-29C3-4BED-84A9-796F10BAF116}"/>
              </a:ext>
            </a:extLst>
          </p:cNvPr>
          <p:cNvSpPr txBox="1"/>
          <p:nvPr/>
        </p:nvSpPr>
        <p:spPr>
          <a:xfrm>
            <a:off x="1111147" y="7530948"/>
            <a:ext cx="267235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ชื่อบทความภาษาไทย</a:t>
            </a:r>
          </a:p>
        </p:txBody>
      </p:sp>
      <p:sp>
        <p:nvSpPr>
          <p:cNvPr id="5" name="สี่เหลี่ยมผืนผ้า 15">
            <a:extLst>
              <a:ext uri="{FF2B5EF4-FFF2-40B4-BE49-F238E27FC236}">
                <a16:creationId xmlns:a16="http://schemas.microsoft.com/office/drawing/2014/main" id="{DA26443B-6368-46F7-B1AB-C19DBFD659E9}"/>
              </a:ext>
            </a:extLst>
          </p:cNvPr>
          <p:cNvSpPr/>
          <p:nvPr/>
        </p:nvSpPr>
        <p:spPr>
          <a:xfrm>
            <a:off x="1218240" y="9312958"/>
            <a:ext cx="2659195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h-TH" sz="5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ชื่อ-นามสกุลผู้เขียนบทความ</a:t>
            </a:r>
            <a:r>
              <a:rPr lang="th-TH" sz="5500" b="1" baseline="300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1</a:t>
            </a:r>
            <a:r>
              <a:rPr lang="th-TH" sz="5500" b="1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, ชื่อ-นามสกุลผู้เขียนบทความร่วม</a:t>
            </a:r>
            <a:r>
              <a:rPr lang="th-TH" sz="5500" b="1" baseline="30000" dirty="0" smtClean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2*</a:t>
            </a:r>
            <a:r>
              <a:rPr lang="en-US" altLang="zh-CN" sz="5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55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algn="r"/>
            <a:r>
              <a:rPr lang="en-US" sz="45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1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หน่วยงานต้นสังกัดของผู้เขียน</a:t>
            </a:r>
            <a:r>
              <a:rPr lang="en-US" altLang="zh-CN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sz="4500" baseline="300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</a:t>
            </a:r>
            <a:r>
              <a:rPr lang="th-TH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หน่วยงานต้นสังกัดของผู้เขียนร่วม</a:t>
            </a:r>
            <a:r>
              <a:rPr lang="en-US" altLang="zh-CN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endParaRPr lang="en-US" sz="45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r"/>
            <a:r>
              <a:rPr lang="en-US" altLang="zh-CN" sz="4500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*Corresponding </a:t>
            </a:r>
            <a:r>
              <a:rPr lang="en-US" altLang="zh-CN" sz="45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Author E-mail: ……. </a:t>
            </a:r>
            <a:endParaRPr lang="en-US" altLang="zh-CN" sz="4500" b="1" baseline="30000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24B3C3-92EA-4CA4-A8D8-7A4CA0FB0621}"/>
              </a:ext>
            </a:extLst>
          </p:cNvPr>
          <p:cNvSpPr/>
          <p:nvPr/>
        </p:nvSpPr>
        <p:spPr>
          <a:xfrm>
            <a:off x="966770" y="11887532"/>
            <a:ext cx="634593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บทคัดย่อ</a:t>
            </a:r>
            <a:endParaRPr lang="th-TH" sz="55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016043" y="12697813"/>
            <a:ext cx="26726754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………………………………...………………………………………………………………….………………………………….…………………………………………………………………………………………………….….…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..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altLang="zh-CN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คำสำคัญ: </a:t>
            </a:r>
            <a:r>
              <a:rPr lang="en-US" altLang="zh-CN" sz="5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………………………………………………………………….………………………………………….…………………………………………………………………..……….……</a:t>
            </a:r>
            <a:endParaRPr lang="en-US" altLang="zh-CN" sz="5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CEF5C-9DF0-470E-BFFF-2B0F22E1F862}"/>
              </a:ext>
            </a:extLst>
          </p:cNvPr>
          <p:cNvSpPr/>
          <p:nvPr/>
        </p:nvSpPr>
        <p:spPr>
          <a:xfrm>
            <a:off x="1104412" y="15419283"/>
            <a:ext cx="69788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บทนำ</a:t>
            </a:r>
            <a:endParaRPr lang="th-TH" sz="55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50841" y="16394913"/>
            <a:ext cx="267267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………………………………….………………………………………………………………….………………………………….…………………………………………………………………………………………………….…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..………………………………………………..</a:t>
            </a:r>
          </a:p>
          <a:p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08ABD2-1612-4531-A533-6CB09827BF0D}"/>
              </a:ext>
            </a:extLst>
          </p:cNvPr>
          <p:cNvSpPr/>
          <p:nvPr/>
        </p:nvSpPr>
        <p:spPr>
          <a:xfrm>
            <a:off x="1104412" y="23806731"/>
            <a:ext cx="836165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ทบทวนวรรณกรรม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8B02E-C03D-4C06-B5F0-88D13A8A1278}"/>
              </a:ext>
            </a:extLst>
          </p:cNvPr>
          <p:cNvSpPr/>
          <p:nvPr/>
        </p:nvSpPr>
        <p:spPr>
          <a:xfrm>
            <a:off x="1049666" y="19523049"/>
            <a:ext cx="69788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วัตถุประสงค์ของการวิจัย</a:t>
            </a:r>
            <a:endParaRPr lang="th-TH" sz="5500" b="1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C785B22-4781-4763-9BDF-4AD7F517FD12}"/>
              </a:ext>
            </a:extLst>
          </p:cNvPr>
          <p:cNvSpPr/>
          <p:nvPr/>
        </p:nvSpPr>
        <p:spPr>
          <a:xfrm>
            <a:off x="1182274" y="27343523"/>
            <a:ext cx="83152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วิธีดำเนินการวิจัย</a:t>
            </a:r>
            <a:endParaRPr lang="th-TH" sz="5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04412" y="20454904"/>
            <a:ext cx="2672675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………………………………….………………………………………………………………….………………………………….…………………………………………………………………………………………………….…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</a:p>
          <a:p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4702614"/>
            <a:ext cx="2672675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………………………………….………………………………………………………………….………………………………….…………………………………………………………………………………..……………….…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..…………………………………..</a:t>
            </a:r>
          </a:p>
          <a:p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9D6C37C-BA71-4A8D-B7C0-79CF2138BFC7}"/>
              </a:ext>
            </a:extLst>
          </p:cNvPr>
          <p:cNvSpPr/>
          <p:nvPr/>
        </p:nvSpPr>
        <p:spPr>
          <a:xfrm>
            <a:off x="1256813" y="29900340"/>
            <a:ext cx="11633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ผลการวิจัย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256812" y="32472929"/>
            <a:ext cx="10029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อภิปรายผล</a:t>
            </a:r>
            <a:endParaRPr lang="th-TH" sz="5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56812" y="33673257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256813" y="38766267"/>
            <a:ext cx="7379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เอกสารอ้างอิง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39874263"/>
            <a:ext cx="267267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82273" y="28384709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………………………………….………………………………………………………………….………………………………….…………………………………………………………………………………..……………….…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..…………………………………..</a:t>
            </a:r>
            <a:endParaRPr lang="en-US" altLang="zh-CN" sz="45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218240" y="31016920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………………………………….………………………………………………………………….………………………………….…………………………………………………………………………………..……………….…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..…………………………………..</a:t>
            </a:r>
            <a:endParaRPr lang="en-US" altLang="zh-CN" sz="4500" dirty="0" smtClean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134D83D-830C-47FE-A786-84F9BC58AF69}"/>
              </a:ext>
            </a:extLst>
          </p:cNvPr>
          <p:cNvSpPr/>
          <p:nvPr/>
        </p:nvSpPr>
        <p:spPr>
          <a:xfrm>
            <a:off x="1312960" y="34863206"/>
            <a:ext cx="100294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สรุป</a:t>
            </a:r>
            <a:endParaRPr lang="th-TH" sz="5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312960" y="35750715"/>
            <a:ext cx="267267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 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  <a:endParaRPr lang="en-US" altLang="zh-CN" sz="4500" dirty="0">
              <a:solidFill>
                <a:srgbClr val="FF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……………………………………………………………………………………………………………………………………………………………………………..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7C917B8-00D3-4D25-A72F-F0159D2B8B98}"/>
              </a:ext>
            </a:extLst>
          </p:cNvPr>
          <p:cNvSpPr/>
          <p:nvPr/>
        </p:nvSpPr>
        <p:spPr>
          <a:xfrm>
            <a:off x="1219059" y="37075222"/>
            <a:ext cx="737907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5500" b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ข้อเสนอแนะ (ถ้ามี)</a:t>
            </a:r>
            <a:endParaRPr lang="th-TH" sz="55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948B28-F915-4C87-9D32-0C1F9DAB39ED}"/>
              </a:ext>
            </a:extLst>
          </p:cNvPr>
          <p:cNvSpPr txBox="1"/>
          <p:nvPr/>
        </p:nvSpPr>
        <p:spPr>
          <a:xfrm>
            <a:off x="1144519" y="38183218"/>
            <a:ext cx="2672675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เนื้อหา</a:t>
            </a:r>
            <a:r>
              <a:rPr lang="en-US" altLang="zh-CN" sz="4500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en-US" altLang="zh-CN" sz="4500" dirty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………………………………….………………………………………………………………….………………………………….………………….…</a:t>
            </a:r>
          </a:p>
        </p:txBody>
      </p:sp>
    </p:spTree>
    <p:extLst>
      <p:ext uri="{BB962C8B-B14F-4D97-AF65-F5344CB8AC3E}">
        <p14:creationId xmlns:p14="http://schemas.microsoft.com/office/powerpoint/2010/main" val="4261566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เอกสาร" ma:contentTypeID="0x0101008D550BDA0FC10841BD6B5BE26FB3C042" ma:contentTypeVersion="18" ma:contentTypeDescription="สร้างเอกสารใหม่" ma:contentTypeScope="" ma:versionID="3943569a738391ae601c531986e22e32">
  <xsd:schema xmlns:xsd="http://www.w3.org/2001/XMLSchema" xmlns:xs="http://www.w3.org/2001/XMLSchema" xmlns:p="http://schemas.microsoft.com/office/2006/metadata/properties" xmlns:ns2="97226b21-74a9-44d4-90b0-48eb3bf35f84" xmlns:ns3="071af952-a1b8-44f1-96b6-c57b13e375c3" targetNamespace="http://schemas.microsoft.com/office/2006/metadata/properties" ma:root="true" ma:fieldsID="9cc652368fcbdff8ee852ec1a58e532f" ns2:_="" ns3:_="">
    <xsd:import namespace="97226b21-74a9-44d4-90b0-48eb3bf35f84"/>
    <xsd:import namespace="071af952-a1b8-44f1-96b6-c57b13e375c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226b21-74a9-44d4-90b0-48eb3bf35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แท็กรูป" ma:readOnly="false" ma:fieldId="{5cf76f15-5ced-4ddc-b409-7134ff3c332f}" ma:taxonomyMulti="true" ma:sspId="0a6cc79c-f8a5-4544-b32e-420a8c16b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1af952-a1b8-44f1-96b6-c57b13e375c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แชร์กับ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แชร์พร้อมกับรายละเอียด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ef486d4-dcee-4662-b8dc-18975112ddc6}" ma:internalName="TaxCatchAll" ma:showField="CatchAllData" ma:web="071af952-a1b8-44f1-96b6-c57b13e375c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ชนิดเนื้อหา"/>
        <xsd:element ref="dc:title" minOccurs="0" maxOccurs="1" ma:index="4" ma:displayName="ชื่อเรื่อง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226b21-74a9-44d4-90b0-48eb3bf35f84">
      <Terms xmlns="http://schemas.microsoft.com/office/infopath/2007/PartnerControls"/>
    </lcf76f155ced4ddcb4097134ff3c332f>
    <TaxCatchAll xmlns="071af952-a1b8-44f1-96b6-c57b13e375c3" xsi:nil="true"/>
  </documentManagement>
</p:properties>
</file>

<file path=customXml/itemProps1.xml><?xml version="1.0" encoding="utf-8"?>
<ds:datastoreItem xmlns:ds="http://schemas.openxmlformats.org/officeDocument/2006/customXml" ds:itemID="{3B3EAB7E-0797-444F-A2F6-4D3FDCA92CD5}"/>
</file>

<file path=customXml/itemProps2.xml><?xml version="1.0" encoding="utf-8"?>
<ds:datastoreItem xmlns:ds="http://schemas.openxmlformats.org/officeDocument/2006/customXml" ds:itemID="{FC6BBE54-6CC1-4259-B205-8B3A6ABE88B3}"/>
</file>

<file path=customXml/itemProps3.xml><?xml version="1.0" encoding="utf-8"?>
<ds:datastoreItem xmlns:ds="http://schemas.openxmlformats.org/officeDocument/2006/customXml" ds:itemID="{1CF12183-C8FF-4C0D-9E99-63CA11601AAD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100</TotalTime>
  <Words>94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Cordia New</vt:lpstr>
      <vt:lpstr>等线</vt:lpstr>
      <vt:lpstr>TH SarabunPSK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Paweena Kimsuvan</cp:lastModifiedBy>
  <cp:revision>7</cp:revision>
  <dcterms:created xsi:type="dcterms:W3CDTF">2024-10-03T06:37:16Z</dcterms:created>
  <dcterms:modified xsi:type="dcterms:W3CDTF">2024-10-04T08:35:00Z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0x0101008D550BDA0FC10841BD6B5BE26FB3C042</vt:lpwstr>
  </property>
</Properties>
</file>