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20" d="100"/>
          <a:sy n="20" d="100"/>
        </p:scale>
        <p:origin x="444" y="-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273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854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360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92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165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607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075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89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513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498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145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57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124B3C3-92EA-4CA4-A8D8-7A4CA0FB0621}"/>
              </a:ext>
            </a:extLst>
          </p:cNvPr>
          <p:cNvSpPr/>
          <p:nvPr/>
        </p:nvSpPr>
        <p:spPr>
          <a:xfrm>
            <a:off x="966770" y="15056578"/>
            <a:ext cx="634593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endParaRPr lang="th-TH" sz="5500" b="1" dirty="0">
              <a:solidFill>
                <a:srgbClr val="FF0000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11147" y="16216144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altLang="zh-CN" sz="4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………………………………...………………………………………………………………….………………………………….……………………………………………………………………………………..……………..</a:t>
            </a:r>
            <a:endParaRPr lang="en-US" altLang="zh-CN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CCEF5C-9DF0-470E-BFFF-2B0F22E1F862}"/>
              </a:ext>
            </a:extLst>
          </p:cNvPr>
          <p:cNvSpPr/>
          <p:nvPr/>
        </p:nvSpPr>
        <p:spPr>
          <a:xfrm>
            <a:off x="1083442" y="19682695"/>
            <a:ext cx="69788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h-TH" sz="5500" b="1" dirty="0">
              <a:solidFill>
                <a:srgbClr val="FF0000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083442" y="20851566"/>
            <a:ext cx="267267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altLang="zh-CN" sz="4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………………………………………………………………….………………………………………………………………………………………..………………………………………….…………………………………………………………………………………………………...………………….…</a:t>
            </a:r>
            <a:endParaRPr lang="en-US" altLang="zh-CN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A08ABD2-1612-4531-A533-6CB09827BF0D}"/>
              </a:ext>
            </a:extLst>
          </p:cNvPr>
          <p:cNvSpPr/>
          <p:nvPr/>
        </p:nvSpPr>
        <p:spPr>
          <a:xfrm>
            <a:off x="1111147" y="23572171"/>
            <a:ext cx="836165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th-TH" sz="55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04412" y="24843902"/>
            <a:ext cx="267267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altLang="zh-CN" sz="4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………………………………………………………………….………………………………….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…….…….……</a:t>
            </a:r>
            <a:endParaRPr lang="en-US" altLang="zh-CN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34D83D-830C-47FE-A786-84F9BC58AF69}"/>
              </a:ext>
            </a:extLst>
          </p:cNvPr>
          <p:cNvSpPr/>
          <p:nvPr/>
        </p:nvSpPr>
        <p:spPr>
          <a:xfrm>
            <a:off x="1083442" y="28001585"/>
            <a:ext cx="100294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th-TH" sz="55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7C917B8-00D3-4D25-A72F-F0159D2B8B98}"/>
              </a:ext>
            </a:extLst>
          </p:cNvPr>
          <p:cNvSpPr/>
          <p:nvPr/>
        </p:nvSpPr>
        <p:spPr>
          <a:xfrm>
            <a:off x="1111147" y="31911557"/>
            <a:ext cx="1000169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(If any) </a:t>
            </a:r>
            <a:endParaRPr lang="th-TH" sz="55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EFD2596-29C3-4BED-84A9-796F10BAF116}"/>
              </a:ext>
            </a:extLst>
          </p:cNvPr>
          <p:cNvSpPr txBox="1"/>
          <p:nvPr/>
        </p:nvSpPr>
        <p:spPr>
          <a:xfrm>
            <a:off x="1111147" y="8530610"/>
            <a:ext cx="26723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IN ENGLISH </a:t>
            </a:r>
            <a:endParaRPr lang="th-TH" sz="66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51" name="สี่เหลี่ยมผืนผ้า 15">
            <a:extLst>
              <a:ext uri="{FF2B5EF4-FFF2-40B4-BE49-F238E27FC236}">
                <a16:creationId xmlns:a16="http://schemas.microsoft.com/office/drawing/2014/main" id="{DA26443B-6368-46F7-B1AB-C19DBFD659E9}"/>
              </a:ext>
            </a:extLst>
          </p:cNvPr>
          <p:cNvSpPr/>
          <p:nvPr/>
        </p:nvSpPr>
        <p:spPr>
          <a:xfrm>
            <a:off x="1218240" y="10494330"/>
            <a:ext cx="26591956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Author</a:t>
            </a:r>
            <a:r>
              <a:rPr lang="en-US" sz="55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Co-Author</a:t>
            </a:r>
            <a:r>
              <a:rPr lang="en-US" sz="55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2*</a:t>
            </a:r>
            <a:r>
              <a:rPr lang="en-US" sz="6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algn="r"/>
            <a:r>
              <a:rPr lang="en-US" sz="4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XXXXX 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University, Country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XXXXX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University,Country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CN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*Corresponding </a:t>
            </a:r>
            <a:r>
              <a:rPr lang="en-US" altLang="zh-C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 E-mail: ……. </a:t>
            </a:r>
            <a:endParaRPr lang="en-US" altLang="zh-CN" sz="4500" b="1" baseline="30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994207" y="17966012"/>
            <a:ext cx="267267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Keywords</a:t>
            </a:r>
            <a:r>
              <a:rPr lang="ja-JP" alt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altLang="zh-CN" sz="5500" b="1" dirty="0">
                <a:latin typeface="Times New Roman" panose="02020603050405020304" pitchFamily="18" charset="0"/>
                <a:cs typeface="TH SarabunPSK" panose="020B0500040200020003" pitchFamily="34" charset="-34"/>
              </a:rPr>
              <a:t>: </a:t>
            </a:r>
            <a:r>
              <a:rPr lang="en-US" altLang="zh-CN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……………………………….………………………………………….……….….</a:t>
            </a:r>
            <a:endParaRPr lang="en-US" altLang="zh-CN" sz="5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218240" y="29255805"/>
            <a:ext cx="267267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altLang="zh-CN" sz="4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………………………………………………………………….………………………………………………………………………………………..………………………………………….…………………………………………………………………………………………………...………………….…</a:t>
            </a:r>
            <a:endParaRPr lang="en-US" altLang="zh-CN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11147" y="33210223"/>
            <a:ext cx="267267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altLang="zh-CN" sz="4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………………………………………………………………….………………………………………………………………………………………..………………………………………….…………………………………………………………………………………………………...………………….…</a:t>
            </a:r>
            <a:endParaRPr lang="en-US" altLang="zh-CN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C917B8-00D3-4D25-A72F-F0159D2B8B98}"/>
              </a:ext>
            </a:extLst>
          </p:cNvPr>
          <p:cNvSpPr/>
          <p:nvPr/>
        </p:nvSpPr>
        <p:spPr>
          <a:xfrm>
            <a:off x="1067513" y="35800066"/>
            <a:ext cx="737907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th-TH" sz="55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067513" y="37098732"/>
            <a:ext cx="267267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altLang="zh-CN" sz="4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………………………………………………………………….………………………………………………………………………………………..………………………………………….…………………………………………………………………………………………………...………………….…</a:t>
            </a:r>
            <a:endParaRPr lang="en-US" altLang="zh-CN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66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8D550BDA0FC10841BD6B5BE26FB3C042" ma:contentTypeVersion="18" ma:contentTypeDescription="สร้างเอกสารใหม่" ma:contentTypeScope="" ma:versionID="3943569a738391ae601c531986e22e32">
  <xsd:schema xmlns:xsd="http://www.w3.org/2001/XMLSchema" xmlns:xs="http://www.w3.org/2001/XMLSchema" xmlns:p="http://schemas.microsoft.com/office/2006/metadata/properties" xmlns:ns2="97226b21-74a9-44d4-90b0-48eb3bf35f84" xmlns:ns3="071af952-a1b8-44f1-96b6-c57b13e375c3" targetNamespace="http://schemas.microsoft.com/office/2006/metadata/properties" ma:root="true" ma:fieldsID="9cc652368fcbdff8ee852ec1a58e532f" ns2:_="" ns3:_="">
    <xsd:import namespace="97226b21-74a9-44d4-90b0-48eb3bf35f84"/>
    <xsd:import namespace="071af952-a1b8-44f1-96b6-c57b13e375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26b21-74a9-44d4-90b0-48eb3bf35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แท็กรูป" ma:readOnly="false" ma:fieldId="{5cf76f15-5ced-4ddc-b409-7134ff3c332f}" ma:taxonomyMulti="true" ma:sspId="0a6cc79c-f8a5-4544-b32e-420a8c16b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af952-a1b8-44f1-96b6-c57b13e375c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แชร์กับ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แชร์พร้อมกับรายละเอียด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ef486d4-dcee-4662-b8dc-18975112ddc6}" ma:internalName="TaxCatchAll" ma:showField="CatchAllData" ma:web="071af952-a1b8-44f1-96b6-c57b13e375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226b21-74a9-44d4-90b0-48eb3bf35f84">
      <Terms xmlns="http://schemas.microsoft.com/office/infopath/2007/PartnerControls"/>
    </lcf76f155ced4ddcb4097134ff3c332f>
    <TaxCatchAll xmlns="071af952-a1b8-44f1-96b6-c57b13e375c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A2E1B3-88E5-4A38-818F-2BD8DC3531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226b21-74a9-44d4-90b0-48eb3bf35f84"/>
    <ds:schemaRef ds:uri="071af952-a1b8-44f1-96b6-c57b13e375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34359E-BBAC-4725-830F-EE997531ABE8}">
  <ds:schemaRefs>
    <ds:schemaRef ds:uri="http://schemas.microsoft.com/office/2006/metadata/properties"/>
    <ds:schemaRef ds:uri="http://schemas.microsoft.com/office/infopath/2007/PartnerControls"/>
    <ds:schemaRef ds:uri="97226b21-74a9-44d4-90b0-48eb3bf35f84"/>
    <ds:schemaRef ds:uri="071af952-a1b8-44f1-96b6-c57b13e375c3"/>
  </ds:schemaRefs>
</ds:datastoreItem>
</file>

<file path=customXml/itemProps3.xml><?xml version="1.0" encoding="utf-8"?>
<ds:datastoreItem xmlns:ds="http://schemas.openxmlformats.org/officeDocument/2006/customXml" ds:itemID="{00EB9131-1AA5-4949-B158-005EC6B816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56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游ゴシック</vt:lpstr>
      <vt:lpstr>Arial</vt:lpstr>
      <vt:lpstr>Calibri</vt:lpstr>
      <vt:lpstr>Calibri Light</vt:lpstr>
      <vt:lpstr>Cordia New</vt:lpstr>
      <vt:lpstr>等线</vt:lpstr>
      <vt:lpstr>TH SarabunPSK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Paweena Kimsuvan</dc:creator>
  <cp:lastModifiedBy>Paweena Kimsuvan</cp:lastModifiedBy>
  <cp:revision>9</cp:revision>
  <dcterms:created xsi:type="dcterms:W3CDTF">2024-10-03T06:37:16Z</dcterms:created>
  <dcterms:modified xsi:type="dcterms:W3CDTF">2024-10-04T08:51:22Z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0x0101008D550BDA0FC10841BD6B5BE26FB3C042</vt:lpwstr>
  </property>
</Properties>
</file>