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0" d="100"/>
          <a:sy n="40" d="100"/>
        </p:scale>
        <p:origin x="1044" y="-6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8494801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 IN ENGLISH</a:t>
            </a:r>
            <a:endParaRPr lang="th-TH" sz="66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9925127"/>
            <a:ext cx="265919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Co-Author</a:t>
            </a:r>
            <a:r>
              <a:rPr lang="en-US" sz="55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5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Country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Country​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</a:t>
            </a:r>
            <a:r>
              <a:rPr lang="en-US" altLang="zh-C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E-mail: </a:t>
            </a:r>
            <a:r>
              <a:rPr lang="en-US" altLang="zh-C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endParaRPr lang="en-US" altLang="zh-CN" sz="4500" b="1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2603341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3609" y="16777655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29873" y="17682956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.………………….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20212199"/>
            <a:ext cx="112209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 (s)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29873" y="22618777"/>
            <a:ext cx="100572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4" y="25606802"/>
            <a:ext cx="83152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21154318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………………………………….………………………………………………………………….………………………………….………………………………………………………………………………………...………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3555440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3" y="28043974"/>
            <a:ext cx="11633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20696" y="33171606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2" y="38092205"/>
            <a:ext cx="89539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9200201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………………………………….………………………………………………………………….………………………………….………………………………………………………………………………………………...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3609" y="14907913"/>
            <a:ext cx="267267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ja-JP" alt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altLang="zh-CN" sz="55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………………………………………….………………………………………….………………………………………………………………………………………………….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42310" y="26685158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71387" y="2916517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34121360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29873" y="13408197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………………………………….………………………………………………………………….……………………………….………………….………………………………………………………………………………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82273" y="30651267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93518" y="31642132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03609" y="35515490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(If any)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3663049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8" ma:contentTypeDescription="สร้างเอกสารใหม่" ma:contentTypeScope="" ma:versionID="3943569a738391ae601c531986e22e32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9cc652368fcbdff8ee852ec1a58e532f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Props1.xml><?xml version="1.0" encoding="utf-8"?>
<ds:datastoreItem xmlns:ds="http://schemas.openxmlformats.org/officeDocument/2006/customXml" ds:itemID="{5E5C4822-B6A6-4348-ACA2-2FB1E278DA31}"/>
</file>

<file path=customXml/itemProps2.xml><?xml version="1.0" encoding="utf-8"?>
<ds:datastoreItem xmlns:ds="http://schemas.openxmlformats.org/officeDocument/2006/customXml" ds:itemID="{BE8B3D33-521C-467C-AED4-E7279D34E653}"/>
</file>

<file path=customXml/itemProps3.xml><?xml version="1.0" encoding="utf-8"?>
<ds:datastoreItem xmlns:ds="http://schemas.openxmlformats.org/officeDocument/2006/customXml" ds:itemID="{580D420D-0269-4624-8848-02EB5FE190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74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7</cp:revision>
  <dcterms:created xsi:type="dcterms:W3CDTF">2024-10-03T06:37:16Z</dcterms:created>
  <dcterms:modified xsi:type="dcterms:W3CDTF">2024-10-04T08:44:21Z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