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8800425" cy="40679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" d="100"/>
          <a:sy n="12" d="100"/>
        </p:scale>
        <p:origin x="16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657535"/>
            <a:ext cx="24480361" cy="14162558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1366256"/>
            <a:ext cx="21600319" cy="9821505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19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541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65817"/>
            <a:ext cx="6210092" cy="344741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65817"/>
            <a:ext cx="18270270" cy="3447415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494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9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141684"/>
            <a:ext cx="24840367" cy="16921617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7223386"/>
            <a:ext cx="24840367" cy="8898679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49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829084"/>
            <a:ext cx="12240181" cy="25810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829084"/>
            <a:ext cx="12240181" cy="25810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62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65826"/>
            <a:ext cx="24840367" cy="786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972176"/>
            <a:ext cx="12183928" cy="488721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859386"/>
            <a:ext cx="12183928" cy="218559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972176"/>
            <a:ext cx="12243932" cy="488721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859386"/>
            <a:ext cx="12243932" cy="218559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69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025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147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711979"/>
            <a:ext cx="9288887" cy="9491927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857131"/>
            <a:ext cx="14580215" cy="28908945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203907"/>
            <a:ext cx="9288887" cy="22609246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5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711979"/>
            <a:ext cx="9288887" cy="9491927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857131"/>
            <a:ext cx="14580215" cy="28908945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203907"/>
            <a:ext cx="9288887" cy="22609246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46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65826"/>
            <a:ext cx="24840367" cy="786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829084"/>
            <a:ext cx="24840367" cy="2581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7704053"/>
            <a:ext cx="6480096" cy="2165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0626-AF75-4832-83CE-9A2CBFB2ABFF}" type="datetimeFigureOut">
              <a:rPr lang="th-TH" smtClean="0"/>
              <a:t>01/10/66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7704053"/>
            <a:ext cx="9720143" cy="2165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7704053"/>
            <a:ext cx="6480096" cy="2165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49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6815629"/>
            <a:ext cx="2672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题</a:t>
            </a:r>
            <a:r>
              <a:rPr lang="ja-JP" alt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目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8245955"/>
            <a:ext cx="26591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First Author</a:t>
            </a:r>
            <a:r>
              <a:rPr lang="en-US" sz="66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en-US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Co-Author</a:t>
            </a:r>
            <a:r>
              <a:rPr lang="en-US" sz="66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​</a:t>
            </a:r>
          </a:p>
          <a:p>
            <a:pPr algn="r"/>
            <a:r>
              <a:rPr lang="en-US" sz="60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Faculty 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 </a:t>
            </a:r>
            <a:r>
              <a:rPr lang="en-US" sz="5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aaa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XXXXX University</a:t>
            </a:r>
          </a:p>
          <a:p>
            <a:pPr algn="r"/>
            <a:r>
              <a:rPr lang="en-US" sz="5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Faculty of </a:t>
            </a:r>
            <a:r>
              <a:rPr lang="en-US" sz="5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aaa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XXXXX University​</a:t>
            </a:r>
          </a:p>
          <a:p>
            <a:pPr algn="r"/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Corresponding Author </a:t>
            </a:r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E-mail: ……. </a:t>
            </a:r>
            <a:endParaRPr lang="en-US" altLang="zh-CN" sz="54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70" y="10924169"/>
            <a:ext cx="6345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摘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要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16043" y="11734450"/>
            <a:ext cx="26726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………………………………...………………………………………………………………….………………………………….………………….…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关键词 </a:t>
            </a:r>
            <a:r>
              <a:rPr lang="th-TH" altLang="zh-CN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………………………………………….………………………………………….………………………………………….……</a:t>
            </a:r>
            <a:endParaRPr lang="en-US" altLang="zh-CN" sz="6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04412" y="15473299"/>
            <a:ext cx="697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引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言 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16448929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04412" y="18777095"/>
            <a:ext cx="112209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研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究目的​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8B02E-C03D-4C06-B5F0-88D13A8A1278}"/>
              </a:ext>
            </a:extLst>
          </p:cNvPr>
          <p:cNvSpPr/>
          <p:nvPr/>
        </p:nvSpPr>
        <p:spPr>
          <a:xfrm>
            <a:off x="1029873" y="22003541"/>
            <a:ext cx="100572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文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献综述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785B22-4781-4763-9BDF-4AD7F517FD12}"/>
              </a:ext>
            </a:extLst>
          </p:cNvPr>
          <p:cNvSpPr/>
          <p:nvPr/>
        </p:nvSpPr>
        <p:spPr>
          <a:xfrm>
            <a:off x="1182274" y="25280326"/>
            <a:ext cx="83152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研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究方法​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19719214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6247026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2971928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D6C37C-BA71-4A8D-B7C0-79CF2138BFC7}"/>
              </a:ext>
            </a:extLst>
          </p:cNvPr>
          <p:cNvSpPr/>
          <p:nvPr/>
        </p:nvSpPr>
        <p:spPr>
          <a:xfrm>
            <a:off x="1256813" y="28655955"/>
            <a:ext cx="11633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研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究结果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56812" y="29576488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256812" y="31999249"/>
            <a:ext cx="1234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结</a:t>
            </a:r>
            <a:r>
              <a:rPr lang="ja-JP" alt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论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56812" y="33199577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56812" y="35527857"/>
            <a:ext cx="8953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参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考文献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36635853"/>
            <a:ext cx="26726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………………………………….………………………………………………………………….………………………………….…………………...</a:t>
            </a:r>
            <a:endParaRPr lang="en-US" altLang="zh-CN" sz="6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885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81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Cordia New</vt:lpstr>
      <vt:lpstr>等线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Wilawan Klayprayong</dc:creator>
  <cp:lastModifiedBy>Wilawan Klayprayong</cp:lastModifiedBy>
  <cp:revision>12</cp:revision>
  <dcterms:created xsi:type="dcterms:W3CDTF">2023-03-30T02:38:06Z</dcterms:created>
  <dcterms:modified xsi:type="dcterms:W3CDTF">2023-10-01T12:08:36Z</dcterms:modified>
</cp:coreProperties>
</file>