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2880042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4" d="100"/>
          <a:sy n="14" d="100"/>
        </p:scale>
        <p:origin x="21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5891626"/>
            <a:ext cx="24480361" cy="1253324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18908198"/>
            <a:ext cx="21600319" cy="869160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0626-AF75-4832-83CE-9A2CBFB2ABFF}" type="datetimeFigureOut">
              <a:rPr lang="th-TH" smtClean="0"/>
              <a:t>30/03/66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E33-6845-438D-B307-229090C513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039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0626-AF75-4832-83CE-9A2CBFB2ABFF}" type="datetimeFigureOut">
              <a:rPr lang="th-TH" smtClean="0"/>
              <a:t>30/03/66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E33-6845-438D-B307-229090C513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304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916653"/>
            <a:ext cx="6210092" cy="305081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916653"/>
            <a:ext cx="18270270" cy="3050811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0626-AF75-4832-83CE-9A2CBFB2ABFF}" type="datetimeFigureOut">
              <a:rPr lang="th-TH" smtClean="0"/>
              <a:t>30/03/66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E33-6845-438D-B307-229090C513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518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0626-AF75-4832-83CE-9A2CBFB2ABFF}" type="datetimeFigureOut">
              <a:rPr lang="th-TH" smtClean="0"/>
              <a:t>30/03/66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E33-6845-438D-B307-229090C513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16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8974945"/>
            <a:ext cx="24840367" cy="14974888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4091502"/>
            <a:ext cx="24840367" cy="7874940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0626-AF75-4832-83CE-9A2CBFB2ABFF}" type="datetimeFigureOut">
              <a:rPr lang="th-TH" smtClean="0"/>
              <a:t>30/03/66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E33-6845-438D-B307-229090C513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238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9583264"/>
            <a:ext cx="12240181" cy="228415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9583264"/>
            <a:ext cx="12240181" cy="228415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0626-AF75-4832-83CE-9A2CBFB2ABFF}" type="datetimeFigureOut">
              <a:rPr lang="th-TH" smtClean="0"/>
              <a:t>30/03/66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E33-6845-438D-B307-229090C513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16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16661"/>
            <a:ext cx="24840367" cy="69582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8824938"/>
            <a:ext cx="12183928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3149904"/>
            <a:ext cx="12183928" cy="193415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8824938"/>
            <a:ext cx="12243932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3149904"/>
            <a:ext cx="12243932" cy="193415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0626-AF75-4832-83CE-9A2CBFB2ABFF}" type="datetimeFigureOut">
              <a:rPr lang="th-TH" smtClean="0"/>
              <a:t>30/03/66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E33-6845-438D-B307-229090C513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153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0626-AF75-4832-83CE-9A2CBFB2ABFF}" type="datetimeFigureOut">
              <a:rPr lang="th-TH" smtClean="0"/>
              <a:t>30/03/66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E33-6845-438D-B307-229090C513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809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0626-AF75-4832-83CE-9A2CBFB2ABFF}" type="datetimeFigureOut">
              <a:rPr lang="th-TH" smtClean="0"/>
              <a:t>30/03/66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E33-6845-438D-B307-229090C513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760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183304"/>
            <a:ext cx="14580215" cy="25583147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0626-AF75-4832-83CE-9A2CBFB2ABFF}" type="datetimeFigureOut">
              <a:rPr lang="th-TH" smtClean="0"/>
              <a:t>30/03/66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E33-6845-438D-B307-229090C513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873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183304"/>
            <a:ext cx="14580215" cy="25583147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0626-AF75-4832-83CE-9A2CBFB2ABFF}" type="datetimeFigureOut">
              <a:rPr lang="th-TH" smtClean="0"/>
              <a:t>30/03/66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8E33-6845-438D-B307-229090C513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022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9583264"/>
            <a:ext cx="24840367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0626-AF75-4832-83CE-9A2CBFB2ABFF}" type="datetimeFigureOut">
              <a:rPr lang="th-TH" smtClean="0"/>
              <a:t>30/03/66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B8E33-6845-438D-B307-229090C513A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152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7EFD2596-29C3-4BED-84A9-796F10BAF116}"/>
              </a:ext>
            </a:extLst>
          </p:cNvPr>
          <p:cNvSpPr txBox="1"/>
          <p:nvPr/>
        </p:nvSpPr>
        <p:spPr>
          <a:xfrm>
            <a:off x="1111147" y="4475654"/>
            <a:ext cx="267235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Title/</a:t>
            </a:r>
            <a:r>
              <a:rPr lang="ja-JP" altLang="en-US" sz="8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题目</a:t>
            </a:r>
            <a:endParaRPr lang="th-TH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 15">
            <a:extLst>
              <a:ext uri="{FF2B5EF4-FFF2-40B4-BE49-F238E27FC236}">
                <a16:creationId xmlns:a16="http://schemas.microsoft.com/office/drawing/2014/main" id="{DA26443B-6368-46F7-B1AB-C19DBFD659E9}"/>
              </a:ext>
            </a:extLst>
          </p:cNvPr>
          <p:cNvSpPr/>
          <p:nvPr/>
        </p:nvSpPr>
        <p:spPr>
          <a:xfrm>
            <a:off x="1218240" y="5905980"/>
            <a:ext cx="265919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First Author</a:t>
            </a:r>
            <a:r>
              <a:rPr lang="en-US" sz="6600" b="1" baseline="30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r>
              <a:rPr lang="en-US" sz="6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 Co-Author</a:t>
            </a:r>
            <a:r>
              <a:rPr lang="en-US" sz="6600" b="1" baseline="30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en-US" sz="6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66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​</a:t>
            </a:r>
          </a:p>
          <a:p>
            <a:pPr algn="r"/>
            <a:r>
              <a:rPr lang="en-US" sz="6000" baseline="30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Faculty 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of </a:t>
            </a:r>
            <a:r>
              <a:rPr lang="en-US" sz="5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aaa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XXXXX University</a:t>
            </a:r>
          </a:p>
          <a:p>
            <a:pPr algn="r"/>
            <a:r>
              <a:rPr lang="en-US" sz="5400" baseline="30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Faculty of </a:t>
            </a:r>
            <a:r>
              <a:rPr lang="en-US" sz="5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aaa</a:t>
            </a:r>
            <a:r>
              <a:rPr lang="en-US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XXXXX University​</a:t>
            </a:r>
          </a:p>
          <a:p>
            <a:pPr algn="r"/>
            <a:r>
              <a:rPr lang="en-US" altLang="zh-CN" sz="5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Corresponding Author </a:t>
            </a:r>
            <a:r>
              <a:rPr lang="en-US" altLang="zh-CN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E-mail: ……. </a:t>
            </a:r>
            <a:endParaRPr lang="en-US" altLang="zh-CN" sz="5400" b="1" baseline="300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24B3C3-92EA-4CA4-A8D8-7A4CA0FB0621}"/>
              </a:ext>
            </a:extLst>
          </p:cNvPr>
          <p:cNvSpPr/>
          <p:nvPr/>
        </p:nvSpPr>
        <p:spPr>
          <a:xfrm>
            <a:off x="966769" y="8584194"/>
            <a:ext cx="63459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Abstract/ </a:t>
            </a:r>
            <a:r>
              <a:rPr lang="ja-JP" alt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摘要</a:t>
            </a:r>
            <a:endParaRPr lang="th-TH" sz="6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016043" y="9394474"/>
            <a:ext cx="267267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 </a:t>
            </a:r>
            <a:r>
              <a:rPr lang="en-US" altLang="zh-CN" sz="66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………………………………...………………………………………………………………….………………………………….………………….…</a:t>
            </a:r>
          </a:p>
          <a:p>
            <a:r>
              <a:rPr lang="en-US" altLang="zh-CN" sz="66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en-US" altLang="zh-CN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Keywords/ </a:t>
            </a:r>
            <a:r>
              <a:rPr lang="ja-JP" alt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关键词 </a:t>
            </a:r>
            <a:r>
              <a:rPr lang="th-TH" altLang="zh-CN" sz="6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altLang="zh-CN" sz="66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………………………………………….………………………………………….………………………………………….……</a:t>
            </a:r>
            <a:endParaRPr lang="en-US" altLang="zh-CN" sz="66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CCEF5C-9DF0-470E-BFFF-2B0F22E1F862}"/>
              </a:ext>
            </a:extLst>
          </p:cNvPr>
          <p:cNvSpPr/>
          <p:nvPr/>
        </p:nvSpPr>
        <p:spPr>
          <a:xfrm>
            <a:off x="1104412" y="13133324"/>
            <a:ext cx="6978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Introduction/ </a:t>
            </a:r>
            <a:r>
              <a:rPr lang="ja-JP" alt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引言 </a:t>
            </a:r>
            <a:endParaRPr lang="th-TH" sz="6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50841" y="14108954"/>
            <a:ext cx="267267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 </a:t>
            </a:r>
            <a:r>
              <a:rPr lang="en-US" altLang="zh-CN" sz="66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………………………………….………………………………………………………………….………………………………….………………….…</a:t>
            </a:r>
          </a:p>
          <a:p>
            <a:r>
              <a:rPr lang="en-US" altLang="zh-CN" sz="66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08ABD2-1612-4531-A533-6CB09827BF0D}"/>
              </a:ext>
            </a:extLst>
          </p:cNvPr>
          <p:cNvSpPr/>
          <p:nvPr/>
        </p:nvSpPr>
        <p:spPr>
          <a:xfrm>
            <a:off x="1104412" y="16437120"/>
            <a:ext cx="112209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Research Objective (s)/ </a:t>
            </a:r>
            <a:r>
              <a:rPr lang="ja-JP" alt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研究目的​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C8B02E-C03D-4C06-B5F0-88D13A8A1278}"/>
              </a:ext>
            </a:extLst>
          </p:cNvPr>
          <p:cNvSpPr/>
          <p:nvPr/>
        </p:nvSpPr>
        <p:spPr>
          <a:xfrm>
            <a:off x="1029872" y="19663566"/>
            <a:ext cx="100572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Literature Review/ </a:t>
            </a:r>
            <a:r>
              <a:rPr lang="ja-JP" alt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文献综述</a:t>
            </a:r>
            <a:endParaRPr lang="th-TH" sz="6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785B22-4781-4763-9BDF-4AD7F517FD12}"/>
              </a:ext>
            </a:extLst>
          </p:cNvPr>
          <p:cNvSpPr/>
          <p:nvPr/>
        </p:nvSpPr>
        <p:spPr>
          <a:xfrm>
            <a:off x="1182273" y="22940351"/>
            <a:ext cx="83152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Methodology/ </a:t>
            </a:r>
            <a:r>
              <a:rPr lang="ja-JP" alt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研究方法​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04412" y="17379239"/>
            <a:ext cx="267267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 ………………………………….………………………………………………………………….………………………………….………………….…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82273" y="23907051"/>
            <a:ext cx="267267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 ………………………………….………………………………………………………………….………………………………….………………….…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82273" y="20631953"/>
            <a:ext cx="267267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 ………………………………….………………………………………………………………….………………………………….………………….…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D6C37C-BA71-4A8D-B7C0-79CF2138BFC7}"/>
              </a:ext>
            </a:extLst>
          </p:cNvPr>
          <p:cNvSpPr/>
          <p:nvPr/>
        </p:nvSpPr>
        <p:spPr>
          <a:xfrm>
            <a:off x="1256812" y="26315980"/>
            <a:ext cx="116330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Results/ </a:t>
            </a:r>
            <a:r>
              <a:rPr lang="ja-JP" alt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研究结果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256812" y="27236513"/>
            <a:ext cx="267267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 ………………………………….………………………………………………………………….………………………………….………………….…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34D83D-830C-47FE-A786-84F9BC58AF69}"/>
              </a:ext>
            </a:extLst>
          </p:cNvPr>
          <p:cNvSpPr/>
          <p:nvPr/>
        </p:nvSpPr>
        <p:spPr>
          <a:xfrm>
            <a:off x="1256812" y="29659273"/>
            <a:ext cx="12344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Discussion and Conclusion/ </a:t>
            </a:r>
            <a:r>
              <a:rPr lang="ja-JP" altLang="en-US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结论</a:t>
            </a:r>
            <a:endParaRPr lang="th-TH" sz="7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256812" y="30859602"/>
            <a:ext cx="267267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 ………………………………….………………………………………………………………….………………………………….………………….…</a:t>
            </a:r>
          </a:p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C917B8-00D3-4D25-A72F-F0159D2B8B98}"/>
              </a:ext>
            </a:extLst>
          </p:cNvPr>
          <p:cNvSpPr/>
          <p:nvPr/>
        </p:nvSpPr>
        <p:spPr>
          <a:xfrm>
            <a:off x="1256812" y="33187882"/>
            <a:ext cx="89539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References/ </a:t>
            </a:r>
            <a:r>
              <a:rPr lang="ja-JP" altLang="en-US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参考文献</a:t>
            </a:r>
            <a:endParaRPr lang="th-TH" sz="6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82273" y="34295878"/>
            <a:ext cx="267267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 </a:t>
            </a:r>
            <a:r>
              <a:rPr lang="en-US" altLang="zh-CN" sz="66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………………………………….………………………………………………………………….………………………………….…………………...</a:t>
            </a:r>
            <a:endParaRPr lang="en-US" altLang="zh-CN" sz="66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8854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107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游ゴシック</vt:lpstr>
      <vt:lpstr>Arial</vt:lpstr>
      <vt:lpstr>Calibri</vt:lpstr>
      <vt:lpstr>Calibri Light</vt:lpstr>
      <vt:lpstr>Cordia New</vt:lpstr>
      <vt:lpstr>等线</vt:lpstr>
      <vt:lpstr>TH SarabunPSK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Wilawan Klayprayong</dc:creator>
  <cp:lastModifiedBy>Wilawan Klayprayong</cp:lastModifiedBy>
  <cp:revision>9</cp:revision>
  <dcterms:created xsi:type="dcterms:W3CDTF">2023-03-30T02:38:06Z</dcterms:created>
  <dcterms:modified xsi:type="dcterms:W3CDTF">2023-03-30T06:54:33Z</dcterms:modified>
</cp:coreProperties>
</file>